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3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D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E60503-4AA1-44B9-90AB-284FF193BBE3}" v="3" dt="2025-02-28T09:28:53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569018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Message_(Bible)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en-GB" sz="16600" dirty="0">
                <a:solidFill>
                  <a:srgbClr val="002060"/>
                </a:solidFill>
                <a:latin typeface="Avenir Next LT Pro Demi" panose="020B0604020202020204" pitchFamily="34" charset="0"/>
              </a:rPr>
              <a:t>Welcome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55B032-C6E6-8BC6-822D-D12D08BB1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5400" b="1" dirty="0"/>
              <a:t>Go for a Saunter</a:t>
            </a:r>
            <a:endParaRPr lang="en-US" sz="5400" b="1" dirty="0"/>
          </a:p>
        </p:txBody>
      </p:sp>
      <p:pic>
        <p:nvPicPr>
          <p:cNvPr id="5" name="Picture 4" descr="A person and a child walking on a path&#10;&#10;AI-generated content may be incorrect.">
            <a:extLst>
              <a:ext uri="{FF2B5EF4-FFF2-40B4-BE49-F238E27FC236}">
                <a16:creationId xmlns:a16="http://schemas.microsoft.com/office/drawing/2014/main" id="{F041BA79-131A-D129-2A9B-27B16DEC9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549" r="2" b="1525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EA363-9C6F-4540-2E14-755D03D7E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1038860" indent="332740"/>
            <a:r>
              <a:rPr lang="en-US" sz="2200" b="1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 a leisurely stroll</a:t>
            </a:r>
          </a:p>
          <a:p>
            <a:pPr marL="1038860" indent="332740"/>
            <a:r>
              <a:rPr lang="en-US" sz="2200" b="1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Disconnect from tech</a:t>
            </a:r>
          </a:p>
          <a:p>
            <a:pPr marL="1038860" indent="332740"/>
            <a:r>
              <a:rPr lang="en-US" sz="2200" b="1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Saunter with a friend</a:t>
            </a:r>
            <a:endParaRPr lang="en-US" sz="2200">
              <a:effectLst/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38860" indent="332740"/>
            <a:r>
              <a:rPr lang="en-US" sz="2200" b="1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Practice mindfulness</a:t>
            </a:r>
            <a:endParaRPr lang="en-US" sz="2200">
              <a:effectLst/>
              <a:latin typeface="Avenir Next LT Pro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38860" indent="332740"/>
            <a:r>
              <a:rPr lang="en-US" sz="2200" b="1"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 and relax 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212299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64E62-B08D-6B51-A251-E1AEB6D07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b="1" dirty="0"/>
              <a:t>Martha</a:t>
            </a:r>
            <a:r>
              <a:rPr lang="en-GB" sz="5400"/>
              <a:t> </a:t>
            </a:r>
            <a:r>
              <a:rPr lang="en-GB" sz="5400" b="1" dirty="0"/>
              <a:t>or Mary? </a:t>
            </a:r>
            <a:endParaRPr lang="en-US" sz="5400" b="1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7850523-1429-2B80-69E9-023F28C0E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/>
              <a:t>Martha kept busy and focussed on hospitality – food and drink.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Mary took time to sit and listen, and chat, without any obvious purpose.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Jesus loved both Martha and Mary, as well as their brother, Lazarus.  </a:t>
            </a:r>
          </a:p>
        </p:txBody>
      </p:sp>
      <p:pic>
        <p:nvPicPr>
          <p:cNvPr id="5" name="Content Placeholder 4" descr="A painting of a person and person&#10;&#10;AI-generated content may be incorrect.">
            <a:extLst>
              <a:ext uri="{FF2B5EF4-FFF2-40B4-BE49-F238E27FC236}">
                <a16:creationId xmlns:a16="http://schemas.microsoft.com/office/drawing/2014/main" id="{D9E39226-BDD9-7863-F52B-37D48928A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" r="2229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4225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ook cover with text&#10;&#10;AI-generated content may be incorrect.">
            <a:extLst>
              <a:ext uri="{FF2B5EF4-FFF2-40B4-BE49-F238E27FC236}">
                <a16:creationId xmlns:a16="http://schemas.microsoft.com/office/drawing/2014/main" id="{E25083AA-22D3-7776-F738-6952CFA00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8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C2561-AE68-3895-75FB-CB500C96A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b="1" dirty="0"/>
              <a:t>‘Slow down. Take a deep breath. What’s the hurry? Why wear yourself out? Just what are you after anyway?’  </a:t>
            </a:r>
            <a:r>
              <a:rPr lang="en-GB" sz="4400" dirty="0"/>
              <a:t>Jeremiah 2:25 </a:t>
            </a:r>
            <a:endParaRPr lang="en-US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EE7391-2E2C-E9BB-C3BB-A1D020563585}"/>
              </a:ext>
            </a:extLst>
          </p:cNvPr>
          <p:cNvSpPr txBox="1"/>
          <p:nvPr/>
        </p:nvSpPr>
        <p:spPr>
          <a:xfrm>
            <a:off x="9884957" y="6657945"/>
            <a:ext cx="230704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en.wikipedia.org/wiki/The_Message_(Bibl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419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5850</TotalTime>
  <Words>105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Next LT Pro</vt:lpstr>
      <vt:lpstr>Avenir Next LT Pro Demi</vt:lpstr>
      <vt:lpstr>Calibri</vt:lpstr>
      <vt:lpstr>Calibri Light</vt:lpstr>
      <vt:lpstr>Office Theme</vt:lpstr>
      <vt:lpstr>Welcome</vt:lpstr>
      <vt:lpstr>Go for a Saunter</vt:lpstr>
      <vt:lpstr>Martha or Mary?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4</cp:revision>
  <dcterms:created xsi:type="dcterms:W3CDTF">2020-12-04T15:06:26Z</dcterms:created>
  <dcterms:modified xsi:type="dcterms:W3CDTF">2025-04-30T16:54:41Z</dcterms:modified>
</cp:coreProperties>
</file>