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94D766-1FCC-4660-BCAA-0DEAC7A87B41}" v="3" dt="2025-03-04T07:18:39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2908" y="2271455"/>
            <a:ext cx="107019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Welcome….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heep on the moon in front of a building&#10;&#10;AI-generated content may be incorrect.">
            <a:extLst>
              <a:ext uri="{FF2B5EF4-FFF2-40B4-BE49-F238E27FC236}">
                <a16:creationId xmlns:a16="http://schemas.microsoft.com/office/drawing/2014/main" id="{3B441CFB-9A6D-7A4F-7AC1-182DD80DDD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1" y="10"/>
            <a:ext cx="7406776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480A3F-5DC6-88E2-0A29-59FE93C56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576" y="693536"/>
            <a:ext cx="4081388" cy="54318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900" dirty="0"/>
              <a:t>“Eid Mubarak” </a:t>
            </a:r>
            <a:r>
              <a:rPr lang="en-GB" sz="3900" dirty="0"/>
              <a:t>(</a:t>
            </a:r>
            <a:r>
              <a:rPr lang="ar-AE" sz="3600" dirty="0"/>
              <a:t>عيد مبارك </a:t>
            </a:r>
            <a:r>
              <a:rPr lang="en-GB" sz="3600" dirty="0"/>
              <a:t>)</a:t>
            </a:r>
            <a:r>
              <a:rPr lang="en-GB" sz="2800" dirty="0"/>
              <a:t> </a:t>
            </a:r>
            <a:r>
              <a:rPr lang="en-US" sz="3900" dirty="0"/>
              <a:t>is the Arabic phrase used to say, “happy Eid”.</a:t>
            </a:r>
          </a:p>
          <a:p>
            <a:pPr marL="0" indent="0" algn="ctr">
              <a:buNone/>
            </a:pPr>
            <a:endParaRPr lang="en-US" sz="3900" dirty="0"/>
          </a:p>
          <a:p>
            <a:pPr marL="0" indent="0" algn="ctr">
              <a:buNone/>
            </a:pPr>
            <a:r>
              <a:rPr lang="en-US" sz="3200" dirty="0"/>
              <a:t>The phrase is used for both important festivals in Islam – Eid al-Fitr and Eid al-Adha.  </a:t>
            </a:r>
          </a:p>
        </p:txBody>
      </p:sp>
    </p:spTree>
    <p:extLst>
      <p:ext uri="{BB962C8B-B14F-4D97-AF65-F5344CB8AC3E}">
        <p14:creationId xmlns:p14="http://schemas.microsoft.com/office/powerpoint/2010/main" val="1522368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erial view of Makkah ">
            <a:extLst>
              <a:ext uri="{FF2B5EF4-FFF2-40B4-BE49-F238E27FC236}">
                <a16:creationId xmlns:a16="http://schemas.microsoft.com/office/drawing/2014/main" id="{077C1AF4-72A7-E650-E527-50A449E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2" b="1442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256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ram beside a knife">
            <a:extLst>
              <a:ext uri="{FF2B5EF4-FFF2-40B4-BE49-F238E27FC236}">
                <a16:creationId xmlns:a16="http://schemas.microsoft.com/office/drawing/2014/main" id="{38FD8B35-5795-AED4-70AA-D7B27C0CF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4" b="352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3084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4770</TotalTime>
  <Words>39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4</cp:revision>
  <dcterms:created xsi:type="dcterms:W3CDTF">2019-06-03T10:07:53Z</dcterms:created>
  <dcterms:modified xsi:type="dcterms:W3CDTF">2025-03-12T10:21:27Z</dcterms:modified>
</cp:coreProperties>
</file>