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3" r:id="rId3"/>
    <p:sldId id="26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0DF778-4596-4CD6-B912-BFE6AED965FC}" v="1" dt="2025-02-05T18:33:32.9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1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37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6E553-152B-4052-8A3D-ADB8F6E40F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B81228-DABF-4EF7-A20B-B24DDD23F7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58806B-E375-4068-A601-347409D0A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D9B6F-DBE3-4180-B52E-B69BAFB39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F696DD-02F4-47E5-80F7-8E6A7B7C6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8721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EC475-801D-4B65-B463-12C108042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01995-AEA8-4C55-AB4B-6270A42ED7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7A354-FF26-47C6-8B90-19809E532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DFA9E-9C64-4212-B0CC-3F4F7AA5C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81C7-F45A-41FA-BEFE-D2DF876B9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37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FA412-9A47-4C2C-8ED8-BA3BEC4FE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1C3A83-A4AF-4276-A9A6-C86100BC13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ABF031-DD6A-4A1F-8DD7-1336A9E1F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FF6C2-C52E-40F4-816A-CF8635B68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57F522-5228-42AF-A5AC-2538E1725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506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E8941-1E77-49C9-987B-FC48D705A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7F500-9796-4A57-85D4-8671C1D934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889EAD-3843-4D1D-AA58-15CB97683F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F51460-CA72-49E2-A09B-E90A0D30A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BD2FCF-4DA9-41F7-BD69-97A7578A5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ADCE23-8AA7-4324-B11D-989AA3CA2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5540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7AACB-88EF-4D0F-B03B-1B48EE1A7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7B03C7-7B6A-4297-B816-4054C6D81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7AA516-CFAD-48C7-A4D7-F73ED0E0A8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00DA8B-0E4B-4E65-96F5-738CA4C5D7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3F4ED4-7F92-4ED6-B61E-ADD07717B8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2ED117-E453-4FEF-A524-7A82FE563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43FF1F-A52A-45C3-998B-86991B071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CEF187-0C8B-45C2-8BDA-5061977D1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0010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31681-B42B-4455-8665-DDA540D82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A7292B-61B6-40B0-988C-112F8280A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DDF875-146B-4861-AB31-F1562C00F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F3256D-FF8D-42BD-AAB7-89570F913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402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83AD7E-2134-4F88-BC7D-99E362AF8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B2C047-2A79-48E6-B3C1-B87500CC1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73947-72BA-444E-837C-044DF51D5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672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5E254-9D7E-455F-9A13-21406E4E2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12658-BE72-4D88-8213-D1563B4E4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375ED0-729C-4C82-AFFA-BB2E9A612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799E72-F1AB-44B0-BAE4-8492085E1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93712E-66CD-49FC-9DD7-9AACFADFE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61375F-34B0-4069-931E-839FFB6CB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236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3EB47-00C0-42B2-963B-7F831A72B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42FD0E-240B-49BF-B568-BDBE3ABE96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C4913-3D05-45A3-8086-63E4E9CF64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0BC9D8-A1B1-409F-BBBB-1E3AD4B20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190C97-25B0-4502-837D-C87988954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DB77F6-F94B-4389-800B-5D96D02E1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851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DCF8D-40E7-47FA-8126-54E9ABFEF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C80D37-6A93-4968-A90F-BA9DBDC9C2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4A0C0F-0B42-42FF-8BB8-CA9D04AEE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EE88DC-4121-461E-8DC5-E186653FD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6BA824-2E1B-447A-8094-4B7D344DF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4780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E83015-AC6A-4F28-B8A3-B1C14BF4B8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00D30A-86A4-407A-BAF3-EB06EBA269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765DF3-3A03-407C-993A-853C4400C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18949-8B19-4D47-B3E9-5CF2A2940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E4FF00-C45E-4062-8E64-6B4AF303B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544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6FC5A0-25DB-44AB-A4E8-C5AF8352F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E659F4-F8D6-4AE7-A9D0-308825F0D2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5983D4-BA3B-4E6F-8EC2-E4331A5BBB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6DA6C3-9390-45A1-B87B-3E679EC8118B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8D8365-9160-4478-8F2E-8632DC5B81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43229-6606-40F9-917F-C456C203A1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2CCA3-5D65-4F7F-96D4-0803957886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713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99E6B-EB31-430B-8258-37E8ED316C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738" y="1121923"/>
            <a:ext cx="11242089" cy="2387600"/>
          </a:xfrm>
        </p:spPr>
        <p:txBody>
          <a:bodyPr>
            <a:noAutofit/>
          </a:bodyPr>
          <a:lstStyle/>
          <a:p>
            <a:r>
              <a:rPr lang="en-GB" sz="23000" b="1" dirty="0">
                <a:solidFill>
                  <a:schemeClr val="accent1"/>
                </a:solidFill>
              </a:rPr>
              <a:t>Welcome</a:t>
            </a:r>
          </a:p>
        </p:txBody>
      </p:sp>
      <p:pic>
        <p:nvPicPr>
          <p:cNvPr id="4" name="Picture 3" descr="A flag with a wreath of flowers&#10;&#10;AI-generated content may be incorrect.">
            <a:extLst>
              <a:ext uri="{FF2B5EF4-FFF2-40B4-BE49-F238E27FC236}">
                <a16:creationId xmlns:a16="http://schemas.microsoft.com/office/drawing/2014/main" id="{08E87410-0F00-0C19-1D07-0591BFD730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308" y="3241713"/>
            <a:ext cx="5291797" cy="3328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681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alking in front of a crowd&#10;&#10;Description automatically generated">
            <a:extLst>
              <a:ext uri="{FF2B5EF4-FFF2-40B4-BE49-F238E27FC236}">
                <a16:creationId xmlns:a16="http://schemas.microsoft.com/office/drawing/2014/main" id="{205AB72A-76D6-4038-9DD8-33E495576F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6" b="2133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6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56F195C1-648F-4C88-B9BF-E3A4D8819A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41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230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3027</TotalTime>
  <Words>1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Welcome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Rebecca Parkinson</cp:lastModifiedBy>
  <cp:revision>3</cp:revision>
  <dcterms:created xsi:type="dcterms:W3CDTF">2019-12-06T12:58:37Z</dcterms:created>
  <dcterms:modified xsi:type="dcterms:W3CDTF">2025-03-24T09:35:12Z</dcterms:modified>
</cp:coreProperties>
</file>