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6" r:id="rId3"/>
    <p:sldId id="268" r:id="rId4"/>
    <p:sldId id="267" r:id="rId5"/>
    <p:sldId id="26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D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29FEB0-6D2C-438F-BFCB-089CF9199259}" v="6" dt="2025-02-13T19:04:00.8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58" d="100"/>
          <a:sy n="58" d="100"/>
        </p:scale>
        <p:origin x="96" y="11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63CA5-2110-4799-9315-5210F64DC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A1B43-B5AF-468E-93B0-78D8D17737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208A6-2F82-4E64-A50E-69E3A5E61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BADC2-D1E7-4BCF-92EB-F38A6992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3BA05-4DED-473D-A5B7-F2FE72F2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69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2D47-DA9E-4366-8766-E06D2885F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571BD-8D19-407D-8417-527D97C60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DD241-7C1B-44AE-9ADD-8472E7BF6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3E44E-8769-4B4B-A47A-DF47E856A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2B8ED-BCB5-41D4-A149-16F6A75DB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93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2A175-4C8D-4FE8-BB3F-5ED36779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7F5002-344C-4F1F-96C4-C489F0620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BA6C2-6CB7-4910-82B1-29F6A8ADE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3FE54-F31A-4C65-A491-EEFE92458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6567A-5562-402F-944F-675688CD1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848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E827B-4A7C-4014-BC0B-46F56F1CF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0BA22-FB5C-4685-A2E7-2385BEA5C0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58BBD-F344-49D3-A182-F4856A3B3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520EC-88B5-4F20-8B29-29433BBE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94B523-C8EB-4EFC-A273-ABD6C0084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3276B6-CC71-4ED9-B1E1-71E16577E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18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FF87B-1B53-4301-851D-42481FFB3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C43DB-798F-4883-B46E-6A84E6E99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50C720-E5C0-4FCF-A159-708B3E4CA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00AAF6-5C11-4CA6-89C8-2E4B96BA5A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CEFDE1-9E77-420F-9BC1-629CCA61D3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215E28-862B-4B72-89EC-279E0309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322148-1566-4750-8097-E80F71A07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AA306D-1FAB-4CAA-9FFC-42EF13E3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50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9167B-25C9-4F43-B6ED-5A5A0B73C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18945D-9CD4-49EF-B8F7-7B4E8CB28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69D0E-6AA5-4477-943F-6E7C995B2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B6A0F0-8779-4173-9E94-82116757D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32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EA5F17-99CB-45F1-A91F-509DDE902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5B283-B83A-4A79-8481-5EC9BA37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10FB6-7571-4A7A-A6BF-4C516D92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203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3078F-5F3D-4AC2-B945-35C34DD79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ECEDB-8A7D-4B6F-89F9-17F518F50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BCE75-4449-41E9-B5BD-A96DC84C7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4D349A-E13B-4EDC-BBD8-F5AD70735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44C892-4FF1-4422-90A6-6F6FBC89D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D2C3D-BACA-45E6-A20F-525E1E237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43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DA21A-BE92-42BC-ACB4-967257121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8BA006-B7AB-4710-A4B8-938DDED139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77AAC-5329-481B-A325-32373E1B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E9E78-8317-42EC-ACBB-A2915C61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2F0B59-2003-4553-962F-B1C09D625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D71623-73F9-4E2C-BDAC-8F37CCD3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015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D1E26-6C06-4FA6-8276-D93B74958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411056-DDC6-4516-85C3-25CB7DB2C7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9B244-9B1E-4906-8B2D-1007A74C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493EE-03EF-4820-BAE5-FBD20E517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D770E-9CAE-4D14-84BD-C7C52D501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08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FF8A7E-C410-4CCD-99A1-F8180EB21B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3AE4B4-D07E-49BA-9B67-065FE3F60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2AD1-49B7-4B5E-B4FA-A98E06AE2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824F7-4847-4D44-A4AC-5C43146DA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39093-6B01-4EE1-BAB8-398565C6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37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3592-A979-437B-BE30-82F3DCDED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D99FD-AF68-490D-895E-A2DABD63D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3BE28B-8F5A-47C7-AD6D-1ED66B4E9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91C9E-C41F-4816-9FF4-861D88F2B09A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23826-87B9-4AFD-ABCA-330EF3EF84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D97B7-615C-4859-8DE5-68A1D546C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67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3332F1-B0BF-4575-A1C5-17AD01598E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 fontScale="90000"/>
          </a:bodyPr>
          <a:lstStyle/>
          <a:p>
            <a:r>
              <a:rPr lang="en-GB" sz="16600" dirty="0">
                <a:solidFill>
                  <a:srgbClr val="002060"/>
                </a:solidFill>
                <a:latin typeface="Avenir Next LT Pro Demi" panose="020B0604020202020204" pitchFamily="34" charset="0"/>
              </a:rPr>
              <a:t>Welcome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586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logo in a circle&#10;&#10;AI-generated content may be incorrect.">
            <a:extLst>
              <a:ext uri="{FF2B5EF4-FFF2-40B4-BE49-F238E27FC236}">
                <a16:creationId xmlns:a16="http://schemas.microsoft.com/office/drawing/2014/main" id="{EAE49A8C-C661-2ED7-CDA0-6ABFB9E01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6" r="-1" b="4196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6" name="Picture 5" descr="A collage of different people&#10;&#10;AI-generated content may be incorrect.">
            <a:extLst>
              <a:ext uri="{FF2B5EF4-FFF2-40B4-BE49-F238E27FC236}">
                <a16:creationId xmlns:a16="http://schemas.microsoft.com/office/drawing/2014/main" id="{60AC760A-0B50-0392-7FD9-EE5F2A0C79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" r="9730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863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0526FE7-BB79-CDE2-8B5C-47F961A792AF}"/>
              </a:ext>
            </a:extLst>
          </p:cNvPr>
          <p:cNvSpPr txBox="1"/>
          <p:nvPr/>
        </p:nvSpPr>
        <p:spPr>
          <a:xfrm>
            <a:off x="3855904" y="254639"/>
            <a:ext cx="7846764" cy="6167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lnSpc>
                <a:spcPct val="115000"/>
              </a:lnSpc>
              <a:buFont typeface="+mj-lt"/>
              <a:buAutoNum type="arabicPeriod"/>
              <a:tabLst>
                <a:tab pos="914400" algn="l"/>
              </a:tabLst>
            </a:pPr>
            <a:r>
              <a:rPr lang="en-US" sz="23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Emotional support</a:t>
            </a:r>
            <a:r>
              <a:rPr lang="en-US" sz="2300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Family members are often the first people we turn to in times of joy, sorrow, or stress.</a:t>
            </a:r>
            <a:endParaRPr lang="en-US" sz="23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Font typeface="+mj-lt"/>
              <a:buAutoNum type="arabicPeriod"/>
              <a:tabLst>
                <a:tab pos="914400" algn="l"/>
              </a:tabLst>
            </a:pPr>
            <a:r>
              <a:rPr lang="en-US" sz="23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sense of belonging</a:t>
            </a:r>
            <a:r>
              <a:rPr lang="en-US" sz="2300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Family helps us feel connected and supported, regardless of challenges or differences.</a:t>
            </a:r>
            <a:endParaRPr lang="en-US" sz="23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Font typeface="+mj-lt"/>
              <a:buAutoNum type="arabicPeriod"/>
              <a:tabLst>
                <a:tab pos="914400" algn="l"/>
              </a:tabLst>
            </a:pPr>
            <a:r>
              <a:rPr lang="en-US" sz="23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Guidance and mentorship</a:t>
            </a:r>
            <a:r>
              <a:rPr lang="en-US" sz="2300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Families often shape our values, our views of the world, and our dreams for the future.</a:t>
            </a:r>
            <a:endParaRPr lang="en-US" sz="23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Font typeface="+mj-lt"/>
              <a:buAutoNum type="arabicPeriod"/>
              <a:tabLst>
                <a:tab pos="914400" algn="l"/>
              </a:tabLst>
            </a:pPr>
            <a:r>
              <a:rPr lang="en-US" sz="23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Stability and security</a:t>
            </a:r>
            <a:r>
              <a:rPr lang="en-US" sz="2300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The structure of family life offers a sense of comfort and consistency, even in difficult times.</a:t>
            </a:r>
            <a:endParaRPr lang="en-US" sz="23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Font typeface="+mj-lt"/>
              <a:buAutoNum type="arabicPeriod"/>
              <a:tabLst>
                <a:tab pos="914400" algn="l"/>
              </a:tabLst>
            </a:pPr>
            <a:r>
              <a:rPr lang="en-US" sz="23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Cultural and personal identity</a:t>
            </a:r>
            <a:r>
              <a:rPr lang="en-US" sz="2300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Families are where traditions are passed down, cultural heritage is honored, and we learn to be who we are.</a:t>
            </a:r>
            <a:endParaRPr lang="en-US" sz="23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People together outdoors">
            <a:extLst>
              <a:ext uri="{FF2B5EF4-FFF2-40B4-BE49-F238E27FC236}">
                <a16:creationId xmlns:a16="http://schemas.microsoft.com/office/drawing/2014/main" id="{75059AE9-43E6-94A3-1D27-F1BC53F9A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68" y="356839"/>
            <a:ext cx="3514436" cy="23417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A6C061-9A19-C709-C1B0-DC142770F470}"/>
              </a:ext>
            </a:extLst>
          </p:cNvPr>
          <p:cNvSpPr txBox="1"/>
          <p:nvPr/>
        </p:nvSpPr>
        <p:spPr>
          <a:xfrm>
            <a:off x="665019" y="3338592"/>
            <a:ext cx="28810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Some of the things ‘Family’ provides…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85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93BEDA-BB07-5E76-76EC-C15F51871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893" y="37562"/>
            <a:ext cx="8508380" cy="66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45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D67524-4192-E0DC-2380-BDEDECFC21F1}"/>
              </a:ext>
            </a:extLst>
          </p:cNvPr>
          <p:cNvSpPr txBox="1"/>
          <p:nvPr/>
        </p:nvSpPr>
        <p:spPr>
          <a:xfrm>
            <a:off x="812493" y="450369"/>
            <a:ext cx="6741825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aseline="30000" dirty="0"/>
              <a:t>4 </a:t>
            </a:r>
            <a:r>
              <a:rPr lang="en-GB" sz="3600" dirty="0"/>
              <a:t>Love is patient, love is kind. It does not envy, it does not boast, it is not proud. </a:t>
            </a:r>
            <a:r>
              <a:rPr lang="en-GB" sz="3600" baseline="30000" dirty="0"/>
              <a:t>5 </a:t>
            </a:r>
            <a:r>
              <a:rPr lang="en-GB" sz="3600" dirty="0"/>
              <a:t>It does not dishonour others, it is not self-seeking, it is not easily angered, it keeps no record of wrongs. </a:t>
            </a:r>
            <a:r>
              <a:rPr lang="en-GB" sz="3600" baseline="30000" dirty="0"/>
              <a:t>6 </a:t>
            </a:r>
            <a:r>
              <a:rPr lang="en-GB" sz="3600" dirty="0"/>
              <a:t>Love does not delight in evil but rejoices with the truth. </a:t>
            </a:r>
            <a:r>
              <a:rPr lang="en-GB" sz="3600" baseline="30000" dirty="0"/>
              <a:t>7 </a:t>
            </a:r>
            <a:r>
              <a:rPr lang="en-GB" sz="3600" dirty="0"/>
              <a:t>It always protects, always trusts, always hopes, always perseveres. </a:t>
            </a:r>
          </a:p>
          <a:p>
            <a:r>
              <a:rPr lang="en-GB" sz="3600" i="1" dirty="0"/>
              <a:t>(1 Corinthians 13: 4-7). </a:t>
            </a:r>
            <a:endParaRPr lang="en-US" sz="3600" i="1" dirty="0"/>
          </a:p>
        </p:txBody>
      </p:sp>
      <p:pic>
        <p:nvPicPr>
          <p:cNvPr id="4" name="Picture 3" descr="A logo in a circle&#10;&#10;AI-generated content may be incorrect.">
            <a:extLst>
              <a:ext uri="{FF2B5EF4-FFF2-40B4-BE49-F238E27FC236}">
                <a16:creationId xmlns:a16="http://schemas.microsoft.com/office/drawing/2014/main" id="{3EF22878-4B83-10F0-0F16-645BA10D45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6" r="-1" b="4196"/>
          <a:stretch/>
        </p:blipFill>
        <p:spPr>
          <a:xfrm>
            <a:off x="7554319" y="267630"/>
            <a:ext cx="3905397" cy="4393580"/>
          </a:xfrm>
          <a:prstGeom prst="rect">
            <a:avLst/>
          </a:prstGeom>
        </p:spPr>
      </p:pic>
      <p:pic>
        <p:nvPicPr>
          <p:cNvPr id="6" name="Picture 5" descr="A black book on a wooden surface&#10;&#10;AI-generated content may be incorrect.">
            <a:extLst>
              <a:ext uri="{FF2B5EF4-FFF2-40B4-BE49-F238E27FC236}">
                <a16:creationId xmlns:a16="http://schemas.microsoft.com/office/drawing/2014/main" id="{4DD43CBA-70A7-F2FE-1406-71C712EF8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424" y="4845204"/>
            <a:ext cx="3040225" cy="159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66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15554</TotalTime>
  <Words>207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Avenir Next LT Pro</vt:lpstr>
      <vt:lpstr>Avenir Next LT Pro Demi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Rebecca Parkinson</cp:lastModifiedBy>
  <cp:revision>6</cp:revision>
  <dcterms:created xsi:type="dcterms:W3CDTF">2020-12-04T15:06:26Z</dcterms:created>
  <dcterms:modified xsi:type="dcterms:W3CDTF">2025-04-23T07:33:39Z</dcterms:modified>
</cp:coreProperties>
</file>