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37" d="100"/>
          <a:sy n="37" d="100"/>
        </p:scale>
        <p:origin x="84" y="15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5E113-F38A-5C16-D09B-1DB7838887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781E52-E6E5-F27F-1F12-F84F80D86D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52DE60-5A2C-2F4F-6E7B-CBC0C213C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0154B-1493-4585-AE71-4D86C1D2CBE2}" type="datetimeFigureOut">
              <a:rPr lang="en-GB" smtClean="0"/>
              <a:t>01/03/2025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DF10C-DFA7-0E02-5D5B-9405222D2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F74C5-E09A-D8E5-43AA-EE7551B06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BA54-6C5A-4D7A-8A27-0132E9D7C3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4895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C7B8E-2680-6AD8-FE09-70E1D23B8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469AF0-0D81-AE0B-2A6D-DACEFDB192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33A10D-D558-572A-DCF7-DCD3ABA32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0154B-1493-4585-AE71-4D86C1D2CBE2}" type="datetimeFigureOut">
              <a:rPr lang="en-GB" smtClean="0"/>
              <a:t>01/03/2025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6A7050-8D77-850A-60FB-CE2AD44BF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791CA3-AA3E-96E7-9018-6E01018F0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BA54-6C5A-4D7A-8A27-0132E9D7C3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211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3E314-A31B-FC42-8C2C-FD1FA475D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E7C314-9343-DAAD-B37C-36113D3025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C54FFF-0374-1569-9FDD-5DF1B5A62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0154B-1493-4585-AE71-4D86C1D2CBE2}" type="datetimeFigureOut">
              <a:rPr lang="en-GB" smtClean="0"/>
              <a:t>01/03/2025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475241-D079-95D1-DA81-F105B95B1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BCA824-CD6C-84CE-DEE9-47C7E2DB6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BA54-6C5A-4D7A-8A27-0132E9D7C3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115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F69FC-F191-71B7-D68E-3B9AC5074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2F9B20-F713-385D-94F4-78EDAAE725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797E2D-B911-45A2-11B5-579552CE48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A8EF60-D0ED-4F81-2327-B5253A887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0154B-1493-4585-AE71-4D86C1D2CBE2}" type="datetimeFigureOut">
              <a:rPr lang="en-GB" smtClean="0"/>
              <a:t>01/03/2025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30C142-339F-8D14-7A2B-CA2ACE4F7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500E4-2AB4-F574-DFA2-1873B41D1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BA54-6C5A-4D7A-8A27-0132E9D7C3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591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FFA5A-C106-6162-BD73-0F516996D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3224A3-A448-C6AB-7F7F-E27855290A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7B1C55-ADE0-8D92-5EF0-AEDE7B0931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75942C-96DC-A505-0B6B-EBA20DDBE5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F3F847-BD2F-F293-DC49-4FA0096AFE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5AA26B-F7D3-1DCF-71EF-A8B46A4FE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0154B-1493-4585-AE71-4D86C1D2CBE2}" type="datetimeFigureOut">
              <a:rPr lang="en-GB" smtClean="0"/>
              <a:t>01/03/2025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E30937-7F16-4386-4372-1B9974FF6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BFF071-B2F2-754E-A95B-16C45B544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BA54-6C5A-4D7A-8A27-0132E9D7C3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3104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EEED9-075F-19AE-3C8E-F9772FCB4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547148-FD25-694F-0D99-A84BE5166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0154B-1493-4585-AE71-4D86C1D2CBE2}" type="datetimeFigureOut">
              <a:rPr lang="en-GB" smtClean="0"/>
              <a:t>01/03/2025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E15A72-39DB-8AEB-04D4-D4458460F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C4BE0C-2A83-D2CB-12F4-FD04E246C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BA54-6C5A-4D7A-8A27-0132E9D7C3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6685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36E421-40C7-3293-44F4-22ABA90F6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0154B-1493-4585-AE71-4D86C1D2CBE2}" type="datetimeFigureOut">
              <a:rPr lang="en-GB" smtClean="0"/>
              <a:t>01/03/2025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B9FC1D-4F04-4EAB-B0F2-C8F9CFB1D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F752AA-6FEE-A472-14BE-427BCE647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BA54-6C5A-4D7A-8A27-0132E9D7C3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7291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F5E66-CD52-45C6-E33F-8424E2766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0F88E8-4BAC-64DC-B065-DE27005A9C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34EC92-424A-8316-DF57-458CF8062E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F6CDCE-C498-5E3C-F779-ABA3BF32C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0154B-1493-4585-AE71-4D86C1D2CBE2}" type="datetimeFigureOut">
              <a:rPr lang="en-GB" smtClean="0"/>
              <a:t>01/03/2025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5FE11A-07D3-E7D8-98B0-8732709F4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CDD407-076A-4FE9-E740-A951B83BF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BA54-6C5A-4D7A-8A27-0132E9D7C3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1074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386E3-2409-DAEF-D080-4A5908612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33DB45-4BDA-644B-1C5E-713AAA39BC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A6173A-A6F8-B7D2-26D5-F9053040CA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6C4AE0-D8CB-3572-F706-395857DF2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0154B-1493-4585-AE71-4D86C1D2CBE2}" type="datetimeFigureOut">
              <a:rPr lang="en-GB" smtClean="0"/>
              <a:t>01/03/2025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BCD193-70D8-D630-0047-45898E1B3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CC0F69-3FD1-6DFE-2875-8FE765205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BA54-6C5A-4D7A-8A27-0132E9D7C3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047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E3F3C-0B59-9FE8-382B-E5761BDEA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488E18-C25A-EB4F-0813-CCE73DE107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0F2ECE-0B4E-8033-B20E-39153F7C2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0154B-1493-4585-AE71-4D86C1D2CBE2}" type="datetimeFigureOut">
              <a:rPr lang="en-GB" smtClean="0"/>
              <a:t>01/03/2025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6FE145-135E-DD09-0D48-99F5B64A9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1762F5-92A5-7395-D646-28C35D6CB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BA54-6C5A-4D7A-8A27-0132E9D7C3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1369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35A63B-9FA8-8B0A-7F16-A8F594B314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F41A70-E354-6B00-4864-B9209968AB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48C644-DE1C-BB29-1C94-935FB6825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0154B-1493-4585-AE71-4D86C1D2CBE2}" type="datetimeFigureOut">
              <a:rPr lang="en-GB" smtClean="0"/>
              <a:t>01/03/2025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D419E4-FB7B-D10E-6D12-5005880CA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01A441-30C6-C6DA-2A1A-51D5B3C52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BA54-6C5A-4D7A-8A27-0132E9D7C3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332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540B17-867E-8434-96F0-91008B1DE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95799E-1C3E-091C-B571-CE7696E4A1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6B54DA-01C1-90CC-41C9-7F90F54E4F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A0154B-1493-4585-AE71-4D86C1D2CBE2}" type="datetimeFigureOut">
              <a:rPr lang="en-GB" smtClean="0"/>
              <a:t>01/03/2025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7D9331-05A0-849A-4AFE-D64E8EAE31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8ED6B8-523A-49FF-DF71-8FC7C749ED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59BA54-6C5A-4D7A-8A27-0132E9D7C3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091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4A014A-AF1B-2100-79EE-FE3AB41ED7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C36B9C2F-F30F-295A-9E11-201ABCEF4B9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9239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Rebecca Parkinson</dc:creator>
  <cp:lastModifiedBy>Rebecca Parkinson</cp:lastModifiedBy>
  <cp:revision>1</cp:revision>
  <dcterms:created xsi:type="dcterms:W3CDTF">2025-03-01T10:57:46Z</dcterms:created>
  <dcterms:modified xsi:type="dcterms:W3CDTF">2025-03-01T11:43:10Z</dcterms:modified>
</cp:coreProperties>
</file>