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0D81C-AAED-F275-C745-E2FE9EEA8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80D99-6C00-985F-E590-202DF33A8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CC8BC-1171-152E-CE49-EF5D5FD79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C0393-3BB7-AD3D-940C-7AC7D18E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CD7D5-17FF-75D7-995C-21777524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739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AA0C6-94DC-B67E-8B44-60B3E48D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7DFA7-C6FF-21F4-0807-5749AA35F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D41F9-AA1D-590A-6A1E-6E580F8AC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1AD61-9407-0CC9-3BA3-3731D7849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7154A-2034-7F91-0875-71CBA42D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725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F31F-A9AE-1090-14BC-03E318B3C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CD292-76A2-1DE1-C949-DD5D5F5E9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97F02-6404-8761-60E4-1D881B9A1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EB152-24EA-2214-17AD-9B5404BC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9473-E03F-99AF-A206-A7473348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84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DF338-81A3-8F64-43E8-7A06829D1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C191E-1FC8-A822-351F-9138F79F4A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4B5B2-7ED3-B8D1-D063-3E166337D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87D2A-AA8F-F35A-315B-49DC499DD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CDA12-C371-4E1E-F45D-B57CA20A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4E727-B71A-343D-4AEC-1F91B1217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22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32555-05D0-A824-5313-DABEE91DC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5CA7B-0400-25A7-42E6-B7BE8FC92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C3A4C6-A90D-D7D2-DD0C-7A38725AA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BE21D-44D3-F40D-08D5-B9388C36F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13D118-1DAB-7966-79A0-014D1D95E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315D87-627E-1704-7590-896E20CC9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C4D4EE-2145-897B-820B-78AE9983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CFDDF5-75AA-B59C-46F6-7E13ABC5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993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0BAD6-6178-9B52-04A5-C33F0F6E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BBF9D2-461E-E5EB-81F2-1F626984D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775266-8527-84E3-13F9-F7611F1EC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6F8127-1753-4DC5-3DA6-78B8B1CA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96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DB070D-1810-390F-2BF9-AB46D9D86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8FB317-61D3-8BAE-F518-C29516B51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5C10A-AB0D-9FFC-2652-7BA75D8E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45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17046-5408-03B7-4A26-556ED322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D15A4-88A7-E808-E0F3-1D40FBCA2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6A270-ACCB-B66D-4183-929E5F0DF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B8AB9-0899-D313-2431-F22716F07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FD1A2-AE29-ED33-1C9F-012902057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85422-2AA1-6B21-9B96-BB8A4B86F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93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457F-0ADF-47D9-274A-D64DBCDF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131068-DCBE-7135-6937-393DA50645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6C1D7-3A17-B7EB-B0BA-2D84F5AFA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D696A-1061-681D-DC6F-E87EE9B3E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45C10-3553-ACE9-D652-BDC57625D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EF95B-BD93-D4B6-49FF-36F6D5B2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67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3DAA2-8080-E7E4-60D5-1C31A3AF1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247083-F54D-F20E-46DF-E99DDF478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39C9F-7111-121D-20E3-6F3F0A1FE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195E7-4BAA-1CCE-DE6A-A936B6F7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EDE35-6A3A-C42F-CDF4-32B19024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352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2D101-E35D-B354-6ACB-6C106B2EC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413617-1012-5CAD-3B4C-FBABC2FE6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08EB5-F1F6-3E56-2F62-EF5E6930F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D6F72-00E6-D8D5-3445-5BD9B0C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1C80D-AA79-FBB3-4D45-82266900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68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A540F6-CB04-06BE-0AA3-530C2D5B5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E3FFE-CEAF-2853-2491-76F8DD65F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95C10-A2BD-27E1-725E-F22E9EA6D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EE74F-03F7-4EF7-B08B-7079E333B931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58186-CC9E-40C7-E4F8-F10770BC8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CCF56-6350-9827-E36C-683AE8F52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E88DA0-87B7-4C27-A10B-1B4D401F9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81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Rectangle 1047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769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George Foreman Inventor Ad - Invention City">
            <a:extLst>
              <a:ext uri="{FF2B5EF4-FFF2-40B4-BE49-F238E27FC236}">
                <a16:creationId xmlns:a16="http://schemas.microsoft.com/office/drawing/2014/main" id="{E0C04B51-F474-9C0F-A6A8-B675D9160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901" y="643467"/>
            <a:ext cx="2141439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9" name="Rectangle 1048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0" name="Picture 16" descr="The George Foreman Youth &amp; Development Center 2202 Lone Oak Rd, Houston, TX  77093 - superpages.com">
            <a:extLst>
              <a:ext uri="{FF2B5EF4-FFF2-40B4-BE49-F238E27FC236}">
                <a16:creationId xmlns:a16="http://schemas.microsoft.com/office/drawing/2014/main" id="{227EF0F6-D520-236E-C9AB-193969F8D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664970"/>
            <a:ext cx="3252903" cy="243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" name="Rectangle 1050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BoxRec: George Foreman">
            <a:extLst>
              <a:ext uri="{FF2B5EF4-FFF2-40B4-BE49-F238E27FC236}">
                <a16:creationId xmlns:a16="http://schemas.microsoft.com/office/drawing/2014/main" id="{59EB33C3-F707-BCEF-ADE6-D17C3BBAB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6368" y="3748194"/>
            <a:ext cx="1977304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ig George Foreman (2023) - IMDb">
            <a:extLst>
              <a:ext uri="{FF2B5EF4-FFF2-40B4-BE49-F238E27FC236}">
                <a16:creationId xmlns:a16="http://schemas.microsoft.com/office/drawing/2014/main" id="{FF59CEDA-79EB-EE11-4E3D-05DDD2751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676" y="1026472"/>
            <a:ext cx="3252903" cy="481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BBC World Service - Sporting Witness, George Foreman - World Champion At 45">
            <a:extLst>
              <a:ext uri="{FF2B5EF4-FFF2-40B4-BE49-F238E27FC236}">
                <a16:creationId xmlns:a16="http://schemas.microsoft.com/office/drawing/2014/main" id="{D4E323E5-9C8C-17A6-22EA-CD134C5A6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4072646"/>
            <a:ext cx="3252903" cy="182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88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 Taylor's</dc:creator>
  <cp:lastModifiedBy>Rebecca Parkinson</cp:lastModifiedBy>
  <cp:revision>2</cp:revision>
  <dcterms:created xsi:type="dcterms:W3CDTF">2025-01-31T13:26:48Z</dcterms:created>
  <dcterms:modified xsi:type="dcterms:W3CDTF">2025-02-05T15:16:02Z</dcterms:modified>
</cp:coreProperties>
</file>