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8C8E94-5930-4078-B505-F0688A7F51EF}" v="2" dt="2025-01-21T07:53:26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554" y="1060816"/>
            <a:ext cx="10413023" cy="3959592"/>
          </a:xfrm>
        </p:spPr>
        <p:txBody>
          <a:bodyPr>
            <a:normAutofit/>
          </a:bodyPr>
          <a:lstStyle/>
          <a:p>
            <a:r>
              <a:rPr lang="en-GB" sz="215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4760CC-0F20-C77F-A5DE-2081B1430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924" y="525724"/>
            <a:ext cx="4817076" cy="57339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6F14E6-838C-7306-A3F7-C6B4EA45F033}"/>
              </a:ext>
            </a:extLst>
          </p:cNvPr>
          <p:cNvSpPr txBox="1"/>
          <p:nvPr/>
        </p:nvSpPr>
        <p:spPr>
          <a:xfrm>
            <a:off x="7451460" y="2908453"/>
            <a:ext cx="426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i="1" dirty="0">
                <a:solidFill>
                  <a:srgbClr val="0070C0"/>
                </a:solidFill>
              </a:rPr>
              <a:t>Familiar?  </a:t>
            </a:r>
            <a:endParaRPr lang="en-US" sz="72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1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3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Welcome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12</cp:revision>
  <dcterms:created xsi:type="dcterms:W3CDTF">2018-07-09T09:48:40Z</dcterms:created>
  <dcterms:modified xsi:type="dcterms:W3CDTF">2025-01-29T16:12:05Z</dcterms:modified>
</cp:coreProperties>
</file>