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9" r:id="rId3"/>
    <p:sldId id="264" r:id="rId4"/>
    <p:sldId id="265" r:id="rId5"/>
    <p:sldId id="261" r:id="rId6"/>
    <p:sldId id="267" r:id="rId7"/>
    <p:sldId id="27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04" autoAdjust="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3095E-E62A-405A-A112-FD4E297EF9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40B7218-E153-41C5-824D-3651E79A6F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FA10B2E-1B37-405E-9FBF-ADCDB1EB62ED}"/>
              </a:ext>
            </a:extLst>
          </p:cNvPr>
          <p:cNvSpPr>
            <a:spLocks noGrp="1"/>
          </p:cNvSpPr>
          <p:nvPr>
            <p:ph type="dt" sz="half" idx="10"/>
          </p:nvPr>
        </p:nvSpPr>
        <p:spPr/>
        <p:txBody>
          <a:bodyPr/>
          <a:lstStyle/>
          <a:p>
            <a:fld id="{0402D598-86CA-4899-A3D5-CB42C8908920}" type="datetimeFigureOut">
              <a:rPr lang="en-GB" smtClean="0"/>
              <a:t>30/12/2024</a:t>
            </a:fld>
            <a:endParaRPr lang="en-GB"/>
          </a:p>
        </p:txBody>
      </p:sp>
      <p:sp>
        <p:nvSpPr>
          <p:cNvPr id="5" name="Footer Placeholder 4">
            <a:extLst>
              <a:ext uri="{FF2B5EF4-FFF2-40B4-BE49-F238E27FC236}">
                <a16:creationId xmlns:a16="http://schemas.microsoft.com/office/drawing/2014/main" id="{18B19CCD-7C44-43BD-97A0-E5345D534D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59F41B-5C1A-45D0-9E24-F09EF3FED396}"/>
              </a:ext>
            </a:extLst>
          </p:cNvPr>
          <p:cNvSpPr>
            <a:spLocks noGrp="1"/>
          </p:cNvSpPr>
          <p:nvPr>
            <p:ph type="sldNum" sz="quarter" idx="12"/>
          </p:nvPr>
        </p:nvSpPr>
        <p:spPr/>
        <p:txBody>
          <a:bodyPr/>
          <a:lstStyle/>
          <a:p>
            <a:fld id="{3DC49DC2-082B-40E0-B5CC-19565E953D4B}" type="slidenum">
              <a:rPr lang="en-GB" smtClean="0"/>
              <a:t>‹#›</a:t>
            </a:fld>
            <a:endParaRPr lang="en-GB"/>
          </a:p>
        </p:txBody>
      </p:sp>
    </p:spTree>
    <p:extLst>
      <p:ext uri="{BB962C8B-B14F-4D97-AF65-F5344CB8AC3E}">
        <p14:creationId xmlns:p14="http://schemas.microsoft.com/office/powerpoint/2010/main" val="2121356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B664F-60A0-42F0-96A8-83F662F0A5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B711C7F-60A9-46BE-94A6-AD05928C28B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4CD161-E518-46FC-90C5-2CAAC8901220}"/>
              </a:ext>
            </a:extLst>
          </p:cNvPr>
          <p:cNvSpPr>
            <a:spLocks noGrp="1"/>
          </p:cNvSpPr>
          <p:nvPr>
            <p:ph type="dt" sz="half" idx="10"/>
          </p:nvPr>
        </p:nvSpPr>
        <p:spPr/>
        <p:txBody>
          <a:bodyPr/>
          <a:lstStyle/>
          <a:p>
            <a:fld id="{0402D598-86CA-4899-A3D5-CB42C8908920}" type="datetimeFigureOut">
              <a:rPr lang="en-GB" smtClean="0"/>
              <a:t>30/12/2024</a:t>
            </a:fld>
            <a:endParaRPr lang="en-GB"/>
          </a:p>
        </p:txBody>
      </p:sp>
      <p:sp>
        <p:nvSpPr>
          <p:cNvPr id="5" name="Footer Placeholder 4">
            <a:extLst>
              <a:ext uri="{FF2B5EF4-FFF2-40B4-BE49-F238E27FC236}">
                <a16:creationId xmlns:a16="http://schemas.microsoft.com/office/drawing/2014/main" id="{01DF1DAE-B163-4787-9872-60455AB529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EF5377-D190-4F4B-8E13-A5F086AED006}"/>
              </a:ext>
            </a:extLst>
          </p:cNvPr>
          <p:cNvSpPr>
            <a:spLocks noGrp="1"/>
          </p:cNvSpPr>
          <p:nvPr>
            <p:ph type="sldNum" sz="quarter" idx="12"/>
          </p:nvPr>
        </p:nvSpPr>
        <p:spPr/>
        <p:txBody>
          <a:bodyPr/>
          <a:lstStyle/>
          <a:p>
            <a:fld id="{3DC49DC2-082B-40E0-B5CC-19565E953D4B}" type="slidenum">
              <a:rPr lang="en-GB" smtClean="0"/>
              <a:t>‹#›</a:t>
            </a:fld>
            <a:endParaRPr lang="en-GB"/>
          </a:p>
        </p:txBody>
      </p:sp>
    </p:spTree>
    <p:extLst>
      <p:ext uri="{BB962C8B-B14F-4D97-AF65-F5344CB8AC3E}">
        <p14:creationId xmlns:p14="http://schemas.microsoft.com/office/powerpoint/2010/main" val="4225386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2E848-B895-401A-BE36-5E47B131AB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885C5E0-49EF-495D-B795-E09FB6F71E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855EDD7-19BC-4FA3-B667-2DCBB46CBE45}"/>
              </a:ext>
            </a:extLst>
          </p:cNvPr>
          <p:cNvSpPr>
            <a:spLocks noGrp="1"/>
          </p:cNvSpPr>
          <p:nvPr>
            <p:ph type="dt" sz="half" idx="10"/>
          </p:nvPr>
        </p:nvSpPr>
        <p:spPr/>
        <p:txBody>
          <a:bodyPr/>
          <a:lstStyle/>
          <a:p>
            <a:fld id="{0402D598-86CA-4899-A3D5-CB42C8908920}" type="datetimeFigureOut">
              <a:rPr lang="en-GB" smtClean="0"/>
              <a:t>30/12/2024</a:t>
            </a:fld>
            <a:endParaRPr lang="en-GB"/>
          </a:p>
        </p:txBody>
      </p:sp>
      <p:sp>
        <p:nvSpPr>
          <p:cNvPr id="5" name="Footer Placeholder 4">
            <a:extLst>
              <a:ext uri="{FF2B5EF4-FFF2-40B4-BE49-F238E27FC236}">
                <a16:creationId xmlns:a16="http://schemas.microsoft.com/office/drawing/2014/main" id="{DD3965E6-9423-47C9-B06A-2A5605ECE1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C97AE2-296E-4F4C-8B34-C8F8E5EFE9AD}"/>
              </a:ext>
            </a:extLst>
          </p:cNvPr>
          <p:cNvSpPr>
            <a:spLocks noGrp="1"/>
          </p:cNvSpPr>
          <p:nvPr>
            <p:ph type="sldNum" sz="quarter" idx="12"/>
          </p:nvPr>
        </p:nvSpPr>
        <p:spPr/>
        <p:txBody>
          <a:bodyPr/>
          <a:lstStyle/>
          <a:p>
            <a:fld id="{3DC49DC2-082B-40E0-B5CC-19565E953D4B}" type="slidenum">
              <a:rPr lang="en-GB" smtClean="0"/>
              <a:t>‹#›</a:t>
            </a:fld>
            <a:endParaRPr lang="en-GB"/>
          </a:p>
        </p:txBody>
      </p:sp>
    </p:spTree>
    <p:extLst>
      <p:ext uri="{BB962C8B-B14F-4D97-AF65-F5344CB8AC3E}">
        <p14:creationId xmlns:p14="http://schemas.microsoft.com/office/powerpoint/2010/main" val="3876616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65C45-682D-4241-9F88-9FDD6B795AC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AFE816-C1C4-431E-B98C-B194767A403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0BCAA4-074F-400E-A708-F021C906CE0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1FA6F8-35CD-4032-BE35-6B3E469789DE}"/>
              </a:ext>
            </a:extLst>
          </p:cNvPr>
          <p:cNvSpPr>
            <a:spLocks noGrp="1"/>
          </p:cNvSpPr>
          <p:nvPr>
            <p:ph type="dt" sz="half" idx="10"/>
          </p:nvPr>
        </p:nvSpPr>
        <p:spPr/>
        <p:txBody>
          <a:bodyPr/>
          <a:lstStyle/>
          <a:p>
            <a:fld id="{0402D598-86CA-4899-A3D5-CB42C8908920}" type="datetimeFigureOut">
              <a:rPr lang="en-GB" smtClean="0"/>
              <a:t>30/12/2024</a:t>
            </a:fld>
            <a:endParaRPr lang="en-GB"/>
          </a:p>
        </p:txBody>
      </p:sp>
      <p:sp>
        <p:nvSpPr>
          <p:cNvPr id="6" name="Footer Placeholder 5">
            <a:extLst>
              <a:ext uri="{FF2B5EF4-FFF2-40B4-BE49-F238E27FC236}">
                <a16:creationId xmlns:a16="http://schemas.microsoft.com/office/drawing/2014/main" id="{007054A5-E4C3-49C6-A3B4-2390BE037C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E8BF79-9ADF-4203-86C2-E4E1A906D308}"/>
              </a:ext>
            </a:extLst>
          </p:cNvPr>
          <p:cNvSpPr>
            <a:spLocks noGrp="1"/>
          </p:cNvSpPr>
          <p:nvPr>
            <p:ph type="sldNum" sz="quarter" idx="12"/>
          </p:nvPr>
        </p:nvSpPr>
        <p:spPr/>
        <p:txBody>
          <a:bodyPr/>
          <a:lstStyle/>
          <a:p>
            <a:fld id="{3DC49DC2-082B-40E0-B5CC-19565E953D4B}" type="slidenum">
              <a:rPr lang="en-GB" smtClean="0"/>
              <a:t>‹#›</a:t>
            </a:fld>
            <a:endParaRPr lang="en-GB"/>
          </a:p>
        </p:txBody>
      </p:sp>
    </p:spTree>
    <p:extLst>
      <p:ext uri="{BB962C8B-B14F-4D97-AF65-F5344CB8AC3E}">
        <p14:creationId xmlns:p14="http://schemas.microsoft.com/office/powerpoint/2010/main" val="2137186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CB9D8-B97F-4E7D-B896-784FB9CC2CC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EB5276-2354-47A9-ABB9-5BA0FF86D4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B6CBA07-7478-4EFC-AF68-BEDE8D3582E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C50E2B0-E277-4C29-B5E3-91228E1311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13FAAF5-381E-4C50-A13E-01BAC795033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33CAE65-57EC-4912-A238-71C017734581}"/>
              </a:ext>
            </a:extLst>
          </p:cNvPr>
          <p:cNvSpPr>
            <a:spLocks noGrp="1"/>
          </p:cNvSpPr>
          <p:nvPr>
            <p:ph type="dt" sz="half" idx="10"/>
          </p:nvPr>
        </p:nvSpPr>
        <p:spPr/>
        <p:txBody>
          <a:bodyPr/>
          <a:lstStyle/>
          <a:p>
            <a:fld id="{0402D598-86CA-4899-A3D5-CB42C8908920}" type="datetimeFigureOut">
              <a:rPr lang="en-GB" smtClean="0"/>
              <a:t>30/12/2024</a:t>
            </a:fld>
            <a:endParaRPr lang="en-GB"/>
          </a:p>
        </p:txBody>
      </p:sp>
      <p:sp>
        <p:nvSpPr>
          <p:cNvPr id="8" name="Footer Placeholder 7">
            <a:extLst>
              <a:ext uri="{FF2B5EF4-FFF2-40B4-BE49-F238E27FC236}">
                <a16:creationId xmlns:a16="http://schemas.microsoft.com/office/drawing/2014/main" id="{D1A09E80-2BF2-49BC-A61B-EB4591D5319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CC08BF-A25A-4961-B699-34EECA884DFD}"/>
              </a:ext>
            </a:extLst>
          </p:cNvPr>
          <p:cNvSpPr>
            <a:spLocks noGrp="1"/>
          </p:cNvSpPr>
          <p:nvPr>
            <p:ph type="sldNum" sz="quarter" idx="12"/>
          </p:nvPr>
        </p:nvSpPr>
        <p:spPr/>
        <p:txBody>
          <a:bodyPr/>
          <a:lstStyle/>
          <a:p>
            <a:fld id="{3DC49DC2-082B-40E0-B5CC-19565E953D4B}" type="slidenum">
              <a:rPr lang="en-GB" smtClean="0"/>
              <a:t>‹#›</a:t>
            </a:fld>
            <a:endParaRPr lang="en-GB"/>
          </a:p>
        </p:txBody>
      </p:sp>
    </p:spTree>
    <p:extLst>
      <p:ext uri="{BB962C8B-B14F-4D97-AF65-F5344CB8AC3E}">
        <p14:creationId xmlns:p14="http://schemas.microsoft.com/office/powerpoint/2010/main" val="3674910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06486-48F4-4EC6-B2C5-2A53DA72ECE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AF6502E-671A-4D99-AE3B-CC29EBBD5948}"/>
              </a:ext>
            </a:extLst>
          </p:cNvPr>
          <p:cNvSpPr>
            <a:spLocks noGrp="1"/>
          </p:cNvSpPr>
          <p:nvPr>
            <p:ph type="dt" sz="half" idx="10"/>
          </p:nvPr>
        </p:nvSpPr>
        <p:spPr/>
        <p:txBody>
          <a:bodyPr/>
          <a:lstStyle/>
          <a:p>
            <a:fld id="{0402D598-86CA-4899-A3D5-CB42C8908920}" type="datetimeFigureOut">
              <a:rPr lang="en-GB" smtClean="0"/>
              <a:t>30/12/2024</a:t>
            </a:fld>
            <a:endParaRPr lang="en-GB"/>
          </a:p>
        </p:txBody>
      </p:sp>
      <p:sp>
        <p:nvSpPr>
          <p:cNvPr id="4" name="Footer Placeholder 3">
            <a:extLst>
              <a:ext uri="{FF2B5EF4-FFF2-40B4-BE49-F238E27FC236}">
                <a16:creationId xmlns:a16="http://schemas.microsoft.com/office/drawing/2014/main" id="{7EC915CF-BC82-482C-AF32-BC100A9F17E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C39465E-0F9C-4791-AB5A-9576C34B00DC}"/>
              </a:ext>
            </a:extLst>
          </p:cNvPr>
          <p:cNvSpPr>
            <a:spLocks noGrp="1"/>
          </p:cNvSpPr>
          <p:nvPr>
            <p:ph type="sldNum" sz="quarter" idx="12"/>
          </p:nvPr>
        </p:nvSpPr>
        <p:spPr/>
        <p:txBody>
          <a:bodyPr/>
          <a:lstStyle/>
          <a:p>
            <a:fld id="{3DC49DC2-082B-40E0-B5CC-19565E953D4B}" type="slidenum">
              <a:rPr lang="en-GB" smtClean="0"/>
              <a:t>‹#›</a:t>
            </a:fld>
            <a:endParaRPr lang="en-GB"/>
          </a:p>
        </p:txBody>
      </p:sp>
    </p:spTree>
    <p:extLst>
      <p:ext uri="{BB962C8B-B14F-4D97-AF65-F5344CB8AC3E}">
        <p14:creationId xmlns:p14="http://schemas.microsoft.com/office/powerpoint/2010/main" val="1472374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3C9058-502A-4166-BF7A-C1784E6E1C9B}"/>
              </a:ext>
            </a:extLst>
          </p:cNvPr>
          <p:cNvSpPr>
            <a:spLocks noGrp="1"/>
          </p:cNvSpPr>
          <p:nvPr>
            <p:ph type="dt" sz="half" idx="10"/>
          </p:nvPr>
        </p:nvSpPr>
        <p:spPr/>
        <p:txBody>
          <a:bodyPr/>
          <a:lstStyle/>
          <a:p>
            <a:fld id="{0402D598-86CA-4899-A3D5-CB42C8908920}" type="datetimeFigureOut">
              <a:rPr lang="en-GB" smtClean="0"/>
              <a:t>30/12/2024</a:t>
            </a:fld>
            <a:endParaRPr lang="en-GB"/>
          </a:p>
        </p:txBody>
      </p:sp>
      <p:sp>
        <p:nvSpPr>
          <p:cNvPr id="3" name="Footer Placeholder 2">
            <a:extLst>
              <a:ext uri="{FF2B5EF4-FFF2-40B4-BE49-F238E27FC236}">
                <a16:creationId xmlns:a16="http://schemas.microsoft.com/office/drawing/2014/main" id="{AC2EBAE3-2606-4DA5-8C8F-1EC63E57EB2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49C30E4-62DB-4D4F-9D42-01CF73B24F5E}"/>
              </a:ext>
            </a:extLst>
          </p:cNvPr>
          <p:cNvSpPr>
            <a:spLocks noGrp="1"/>
          </p:cNvSpPr>
          <p:nvPr>
            <p:ph type="sldNum" sz="quarter" idx="12"/>
          </p:nvPr>
        </p:nvSpPr>
        <p:spPr/>
        <p:txBody>
          <a:bodyPr/>
          <a:lstStyle/>
          <a:p>
            <a:fld id="{3DC49DC2-082B-40E0-B5CC-19565E953D4B}" type="slidenum">
              <a:rPr lang="en-GB" smtClean="0"/>
              <a:t>‹#›</a:t>
            </a:fld>
            <a:endParaRPr lang="en-GB"/>
          </a:p>
        </p:txBody>
      </p:sp>
    </p:spTree>
    <p:extLst>
      <p:ext uri="{BB962C8B-B14F-4D97-AF65-F5344CB8AC3E}">
        <p14:creationId xmlns:p14="http://schemas.microsoft.com/office/powerpoint/2010/main" val="28218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1CBE3-241C-489A-AA93-52184B627B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CBC75BC-CCB9-46EB-916F-E0DEB3D798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F337209-449C-44DE-8731-D51761F861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24647F1-0FEB-472F-930E-79FD52D079ED}"/>
              </a:ext>
            </a:extLst>
          </p:cNvPr>
          <p:cNvSpPr>
            <a:spLocks noGrp="1"/>
          </p:cNvSpPr>
          <p:nvPr>
            <p:ph type="dt" sz="half" idx="10"/>
          </p:nvPr>
        </p:nvSpPr>
        <p:spPr/>
        <p:txBody>
          <a:bodyPr/>
          <a:lstStyle/>
          <a:p>
            <a:fld id="{0402D598-86CA-4899-A3D5-CB42C8908920}" type="datetimeFigureOut">
              <a:rPr lang="en-GB" smtClean="0"/>
              <a:t>30/12/2024</a:t>
            </a:fld>
            <a:endParaRPr lang="en-GB"/>
          </a:p>
        </p:txBody>
      </p:sp>
      <p:sp>
        <p:nvSpPr>
          <p:cNvPr id="6" name="Footer Placeholder 5">
            <a:extLst>
              <a:ext uri="{FF2B5EF4-FFF2-40B4-BE49-F238E27FC236}">
                <a16:creationId xmlns:a16="http://schemas.microsoft.com/office/drawing/2014/main" id="{F2BF21CA-5DF7-4E7C-8023-D66E198A812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6F6B09-0C5D-4FCC-A724-88168747164F}"/>
              </a:ext>
            </a:extLst>
          </p:cNvPr>
          <p:cNvSpPr>
            <a:spLocks noGrp="1"/>
          </p:cNvSpPr>
          <p:nvPr>
            <p:ph type="sldNum" sz="quarter" idx="12"/>
          </p:nvPr>
        </p:nvSpPr>
        <p:spPr/>
        <p:txBody>
          <a:bodyPr/>
          <a:lstStyle/>
          <a:p>
            <a:fld id="{3DC49DC2-082B-40E0-B5CC-19565E953D4B}" type="slidenum">
              <a:rPr lang="en-GB" smtClean="0"/>
              <a:t>‹#›</a:t>
            </a:fld>
            <a:endParaRPr lang="en-GB"/>
          </a:p>
        </p:txBody>
      </p:sp>
    </p:spTree>
    <p:extLst>
      <p:ext uri="{BB962C8B-B14F-4D97-AF65-F5344CB8AC3E}">
        <p14:creationId xmlns:p14="http://schemas.microsoft.com/office/powerpoint/2010/main" val="4270199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379D3-5C05-4683-BCCF-880DFA8F5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EFC6C2E-28D3-447F-AF24-15C84F5029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20AA06-DA0B-445F-8390-41F1921AC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48D757-0FDA-4E94-8B59-95A4410EA67A}"/>
              </a:ext>
            </a:extLst>
          </p:cNvPr>
          <p:cNvSpPr>
            <a:spLocks noGrp="1"/>
          </p:cNvSpPr>
          <p:nvPr>
            <p:ph type="dt" sz="half" idx="10"/>
          </p:nvPr>
        </p:nvSpPr>
        <p:spPr/>
        <p:txBody>
          <a:bodyPr/>
          <a:lstStyle/>
          <a:p>
            <a:fld id="{0402D598-86CA-4899-A3D5-CB42C8908920}" type="datetimeFigureOut">
              <a:rPr lang="en-GB" smtClean="0"/>
              <a:t>30/12/2024</a:t>
            </a:fld>
            <a:endParaRPr lang="en-GB"/>
          </a:p>
        </p:txBody>
      </p:sp>
      <p:sp>
        <p:nvSpPr>
          <p:cNvPr id="6" name="Footer Placeholder 5">
            <a:extLst>
              <a:ext uri="{FF2B5EF4-FFF2-40B4-BE49-F238E27FC236}">
                <a16:creationId xmlns:a16="http://schemas.microsoft.com/office/drawing/2014/main" id="{5B26B802-AD5B-4629-AD33-B15228F149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5614F5-0DFE-4E71-8E3E-2120D77643AC}"/>
              </a:ext>
            </a:extLst>
          </p:cNvPr>
          <p:cNvSpPr>
            <a:spLocks noGrp="1"/>
          </p:cNvSpPr>
          <p:nvPr>
            <p:ph type="sldNum" sz="quarter" idx="12"/>
          </p:nvPr>
        </p:nvSpPr>
        <p:spPr/>
        <p:txBody>
          <a:bodyPr/>
          <a:lstStyle/>
          <a:p>
            <a:fld id="{3DC49DC2-082B-40E0-B5CC-19565E953D4B}" type="slidenum">
              <a:rPr lang="en-GB" smtClean="0"/>
              <a:t>‹#›</a:t>
            </a:fld>
            <a:endParaRPr lang="en-GB"/>
          </a:p>
        </p:txBody>
      </p:sp>
    </p:spTree>
    <p:extLst>
      <p:ext uri="{BB962C8B-B14F-4D97-AF65-F5344CB8AC3E}">
        <p14:creationId xmlns:p14="http://schemas.microsoft.com/office/powerpoint/2010/main" val="2480584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CA7A0-C3BD-49BB-B7D9-0A173A5E788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0C4EC3-0D39-4D61-A009-7319EE4FBC5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EE1537-48D8-4D40-A64E-46E3BD246E52}"/>
              </a:ext>
            </a:extLst>
          </p:cNvPr>
          <p:cNvSpPr>
            <a:spLocks noGrp="1"/>
          </p:cNvSpPr>
          <p:nvPr>
            <p:ph type="dt" sz="half" idx="10"/>
          </p:nvPr>
        </p:nvSpPr>
        <p:spPr/>
        <p:txBody>
          <a:bodyPr/>
          <a:lstStyle/>
          <a:p>
            <a:fld id="{0402D598-86CA-4899-A3D5-CB42C8908920}" type="datetimeFigureOut">
              <a:rPr lang="en-GB" smtClean="0"/>
              <a:t>30/12/2024</a:t>
            </a:fld>
            <a:endParaRPr lang="en-GB"/>
          </a:p>
        </p:txBody>
      </p:sp>
      <p:sp>
        <p:nvSpPr>
          <p:cNvPr id="5" name="Footer Placeholder 4">
            <a:extLst>
              <a:ext uri="{FF2B5EF4-FFF2-40B4-BE49-F238E27FC236}">
                <a16:creationId xmlns:a16="http://schemas.microsoft.com/office/drawing/2014/main" id="{C9B541DF-9831-439E-ACEC-13EA7621DB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36ACDE-85E2-4611-9CD7-0353DE85D4C0}"/>
              </a:ext>
            </a:extLst>
          </p:cNvPr>
          <p:cNvSpPr>
            <a:spLocks noGrp="1"/>
          </p:cNvSpPr>
          <p:nvPr>
            <p:ph type="sldNum" sz="quarter" idx="12"/>
          </p:nvPr>
        </p:nvSpPr>
        <p:spPr/>
        <p:txBody>
          <a:bodyPr/>
          <a:lstStyle/>
          <a:p>
            <a:fld id="{3DC49DC2-082B-40E0-B5CC-19565E953D4B}" type="slidenum">
              <a:rPr lang="en-GB" smtClean="0"/>
              <a:t>‹#›</a:t>
            </a:fld>
            <a:endParaRPr lang="en-GB"/>
          </a:p>
        </p:txBody>
      </p:sp>
    </p:spTree>
    <p:extLst>
      <p:ext uri="{BB962C8B-B14F-4D97-AF65-F5344CB8AC3E}">
        <p14:creationId xmlns:p14="http://schemas.microsoft.com/office/powerpoint/2010/main" val="3324668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4DFCDC-A781-4D1B-B3DA-D26BD6850FE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122394-F1EF-44EB-BA6B-CC0E0FA7418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0D09A5-A49E-40B2-9D5B-302B5BDB3EC9}"/>
              </a:ext>
            </a:extLst>
          </p:cNvPr>
          <p:cNvSpPr>
            <a:spLocks noGrp="1"/>
          </p:cNvSpPr>
          <p:nvPr>
            <p:ph type="dt" sz="half" idx="10"/>
          </p:nvPr>
        </p:nvSpPr>
        <p:spPr/>
        <p:txBody>
          <a:bodyPr/>
          <a:lstStyle/>
          <a:p>
            <a:fld id="{0402D598-86CA-4899-A3D5-CB42C8908920}" type="datetimeFigureOut">
              <a:rPr lang="en-GB" smtClean="0"/>
              <a:t>30/12/2024</a:t>
            </a:fld>
            <a:endParaRPr lang="en-GB"/>
          </a:p>
        </p:txBody>
      </p:sp>
      <p:sp>
        <p:nvSpPr>
          <p:cNvPr id="5" name="Footer Placeholder 4">
            <a:extLst>
              <a:ext uri="{FF2B5EF4-FFF2-40B4-BE49-F238E27FC236}">
                <a16:creationId xmlns:a16="http://schemas.microsoft.com/office/drawing/2014/main" id="{4041548C-8332-48C1-A688-354589E0B5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D9AB5E-08A2-4BB7-88ED-1C6D5B16667E}"/>
              </a:ext>
            </a:extLst>
          </p:cNvPr>
          <p:cNvSpPr>
            <a:spLocks noGrp="1"/>
          </p:cNvSpPr>
          <p:nvPr>
            <p:ph type="sldNum" sz="quarter" idx="12"/>
          </p:nvPr>
        </p:nvSpPr>
        <p:spPr/>
        <p:txBody>
          <a:bodyPr/>
          <a:lstStyle/>
          <a:p>
            <a:fld id="{3DC49DC2-082B-40E0-B5CC-19565E953D4B}" type="slidenum">
              <a:rPr lang="en-GB" smtClean="0"/>
              <a:t>‹#›</a:t>
            </a:fld>
            <a:endParaRPr lang="en-GB"/>
          </a:p>
        </p:txBody>
      </p:sp>
    </p:spTree>
    <p:extLst>
      <p:ext uri="{BB962C8B-B14F-4D97-AF65-F5344CB8AC3E}">
        <p14:creationId xmlns:p14="http://schemas.microsoft.com/office/powerpoint/2010/main" val="3813780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9AB229-7A92-428F-910E-790FD770C3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FC05D4-B204-4C9C-830D-2BD7E824E6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0ECD79-1155-4B2D-91B1-AAA2DC7DB0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2D598-86CA-4899-A3D5-CB42C8908920}" type="datetimeFigureOut">
              <a:rPr lang="en-GB" smtClean="0"/>
              <a:t>30/12/2024</a:t>
            </a:fld>
            <a:endParaRPr lang="en-GB"/>
          </a:p>
        </p:txBody>
      </p:sp>
      <p:sp>
        <p:nvSpPr>
          <p:cNvPr id="5" name="Footer Placeholder 4">
            <a:extLst>
              <a:ext uri="{FF2B5EF4-FFF2-40B4-BE49-F238E27FC236}">
                <a16:creationId xmlns:a16="http://schemas.microsoft.com/office/drawing/2014/main" id="{1D3483E4-315D-43EB-931E-88B05CD546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F94C6B-2E2B-46E1-886C-FF27829EF0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C49DC2-082B-40E0-B5CC-19565E953D4B}" type="slidenum">
              <a:rPr lang="en-GB" smtClean="0"/>
              <a:t>‹#›</a:t>
            </a:fld>
            <a:endParaRPr lang="en-GB"/>
          </a:p>
        </p:txBody>
      </p:sp>
    </p:spTree>
    <p:extLst>
      <p:ext uri="{BB962C8B-B14F-4D97-AF65-F5344CB8AC3E}">
        <p14:creationId xmlns:p14="http://schemas.microsoft.com/office/powerpoint/2010/main" val="3012816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creoleindc.typepad.com/rantings_of_a_creole_prin/2014/09/dating-marrieds.html"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E6C805-4F4B-4A99-B88B-AC978DA9B469}"/>
              </a:ext>
            </a:extLst>
          </p:cNvPr>
          <p:cNvSpPr/>
          <p:nvPr/>
        </p:nvSpPr>
        <p:spPr>
          <a:xfrm>
            <a:off x="859808" y="750627"/>
            <a:ext cx="10590663" cy="2646878"/>
          </a:xfrm>
          <a:prstGeom prst="rect">
            <a:avLst/>
          </a:prstGeom>
        </p:spPr>
        <p:txBody>
          <a:bodyPr wrap="square">
            <a:spAutoFit/>
          </a:bodyPr>
          <a:lstStyle/>
          <a:p>
            <a:pPr algn="ctr"/>
            <a:r>
              <a:rPr lang="en-GB" sz="16600" dirty="0">
                <a:solidFill>
                  <a:schemeClr val="accent1">
                    <a:lumMod val="75000"/>
                  </a:schemeClr>
                </a:solidFill>
                <a:latin typeface="Verdana" panose="020B0604030504040204" pitchFamily="34" charset="0"/>
              </a:rPr>
              <a:t>Welcome</a:t>
            </a:r>
            <a:endParaRPr lang="en-GB" sz="16600" dirty="0">
              <a:solidFill>
                <a:schemeClr val="accent1">
                  <a:lumMod val="75000"/>
                </a:schemeClr>
              </a:solidFill>
            </a:endParaRPr>
          </a:p>
        </p:txBody>
      </p:sp>
    </p:spTree>
    <p:extLst>
      <p:ext uri="{BB962C8B-B14F-4D97-AF65-F5344CB8AC3E}">
        <p14:creationId xmlns:p14="http://schemas.microsoft.com/office/powerpoint/2010/main" val="972327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B399DBE-655F-CBA8-87E5-375778D6D6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0" t="8632" r="10746" b="41690"/>
          <a:stretch/>
        </p:blipFill>
        <p:spPr bwMode="auto">
          <a:xfrm>
            <a:off x="180974" y="276224"/>
            <a:ext cx="5744708" cy="623887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ortrait of a person with a beard&#10;&#10;Description automatically generated">
            <a:extLst>
              <a:ext uri="{FF2B5EF4-FFF2-40B4-BE49-F238E27FC236}">
                <a16:creationId xmlns:a16="http://schemas.microsoft.com/office/drawing/2014/main" id="{1B3AEBC9-7FB3-E5A2-EB77-4032F337F18A}"/>
              </a:ext>
            </a:extLst>
          </p:cNvPr>
          <p:cNvPicPr>
            <a:picLocks noChangeAspect="1"/>
          </p:cNvPicPr>
          <p:nvPr/>
        </p:nvPicPr>
        <p:blipFill>
          <a:blip r:embed="rId3">
            <a:extLst>
              <a:ext uri="{28A0092B-C50C-407E-A947-70E740481C1C}">
                <a14:useLocalDpi xmlns:a14="http://schemas.microsoft.com/office/drawing/2010/main" val="0"/>
              </a:ext>
            </a:extLst>
          </a:blip>
          <a:srcRect l="10923" r="16923"/>
          <a:stretch/>
        </p:blipFill>
        <p:spPr>
          <a:xfrm>
            <a:off x="6256865" y="678805"/>
            <a:ext cx="5291667" cy="5500389"/>
          </a:xfrm>
          <a:prstGeom prst="rect">
            <a:avLst/>
          </a:prstGeom>
        </p:spPr>
      </p:pic>
    </p:spTree>
    <p:extLst>
      <p:ext uri="{BB962C8B-B14F-4D97-AF65-F5344CB8AC3E}">
        <p14:creationId xmlns:p14="http://schemas.microsoft.com/office/powerpoint/2010/main" val="1107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oster of a person with a beard&#10;&#10;Description automatically generated">
            <a:extLst>
              <a:ext uri="{FF2B5EF4-FFF2-40B4-BE49-F238E27FC236}">
                <a16:creationId xmlns:a16="http://schemas.microsoft.com/office/drawing/2014/main" id="{CF3C229A-B1F2-2769-F4CD-F6D0C496FB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6913" y="103397"/>
            <a:ext cx="6668541" cy="6668541"/>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3216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Freeform: Shape 103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Freeform: Shape 103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1" name="Isosceles Triangle 104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ix gentlemen in their eighties sit around a pub table holding their beers up">
            <a:extLst>
              <a:ext uri="{FF2B5EF4-FFF2-40B4-BE49-F238E27FC236}">
                <a16:creationId xmlns:a16="http://schemas.microsoft.com/office/drawing/2014/main" id="{E4482CAC-DBFA-6F67-89B1-7AA156ECA9D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143942" y="643467"/>
            <a:ext cx="9904115"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43" name="Isosceles Triangle 104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1072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14ADE8-0434-4C3E-991A-74AE69BA87AD}"/>
              </a:ext>
            </a:extLst>
          </p:cNvPr>
          <p:cNvSpPr/>
          <p:nvPr/>
        </p:nvSpPr>
        <p:spPr>
          <a:xfrm>
            <a:off x="545194" y="726500"/>
            <a:ext cx="8326091" cy="5447645"/>
          </a:xfrm>
          <a:prstGeom prst="rect">
            <a:avLst/>
          </a:prstGeom>
        </p:spPr>
        <p:txBody>
          <a:bodyPr wrap="square">
            <a:spAutoFit/>
          </a:bodyPr>
          <a:lstStyle/>
          <a:p>
            <a:r>
              <a:rPr lang="en-GB" sz="4400" dirty="0"/>
              <a:t>‘Faithful friends are a sturdy shelter; whoever finds one has found a treasure. Faithful friends are beyond price; no amount can balance their worth. Faithful friends are life-saving medicine’. </a:t>
            </a:r>
            <a:r>
              <a:rPr lang="en-US" sz="4400" b="1" dirty="0"/>
              <a:t>Ecclesiastes 6:14-16a</a:t>
            </a:r>
          </a:p>
          <a:p>
            <a:endParaRPr lang="en-GB" sz="4000" dirty="0"/>
          </a:p>
        </p:txBody>
      </p:sp>
      <p:pic>
        <p:nvPicPr>
          <p:cNvPr id="3074" name="Picture 2" descr="Good News Bible (with deuterocanonical books) • Zachej.sk">
            <a:extLst>
              <a:ext uri="{FF2B5EF4-FFF2-40B4-BE49-F238E27FC236}">
                <a16:creationId xmlns:a16="http://schemas.microsoft.com/office/drawing/2014/main" id="{9E07D5CC-1DA0-904E-5CC3-33EC99FD32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8302" y="726500"/>
            <a:ext cx="2828925" cy="438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933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852635-3264-EC75-882F-6078320D34F2}"/>
              </a:ext>
            </a:extLst>
          </p:cNvPr>
          <p:cNvSpPr>
            <a:spLocks noGrp="1"/>
          </p:cNvSpPr>
          <p:nvPr>
            <p:ph idx="1"/>
          </p:nvPr>
        </p:nvSpPr>
        <p:spPr>
          <a:xfrm>
            <a:off x="507694" y="1357687"/>
            <a:ext cx="7417106" cy="4351338"/>
          </a:xfrm>
        </p:spPr>
        <p:txBody>
          <a:bodyPr>
            <a:normAutofit fontScale="62500" lnSpcReduction="20000"/>
          </a:bodyPr>
          <a:lstStyle/>
          <a:p>
            <a:pPr marL="0" indent="0">
              <a:buNone/>
            </a:pPr>
            <a:r>
              <a:rPr lang="en-GB" sz="7700" dirty="0"/>
              <a:t>‘Two people are better off than one, for they can help each other succeed. If one person falls, the other can reach out and help. But someone who falls alone is in real trouble’.</a:t>
            </a:r>
          </a:p>
          <a:p>
            <a:pPr marL="0" indent="0">
              <a:buNone/>
            </a:pPr>
            <a:r>
              <a:rPr lang="en-US" sz="7000" dirty="0"/>
              <a:t>Ecclesiastes 4:9-10.  </a:t>
            </a:r>
          </a:p>
          <a:p>
            <a:endParaRPr lang="en-US" dirty="0"/>
          </a:p>
        </p:txBody>
      </p:sp>
      <p:pic>
        <p:nvPicPr>
          <p:cNvPr id="4098" name="Picture 2" descr="Holy Bible: New Living Translation Standard (Pew) Edition : NLT ...">
            <a:extLst>
              <a:ext uri="{FF2B5EF4-FFF2-40B4-BE49-F238E27FC236}">
                <a16:creationId xmlns:a16="http://schemas.microsoft.com/office/drawing/2014/main" id="{0239A123-0EE7-2E23-B37F-9C1EA408B6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7372" y="540203"/>
            <a:ext cx="3598301" cy="5471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091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Content Placeholder 4" descr="Two eggs with faces drawn on them next to letters&#10;&#10;Description automatically generated">
            <a:extLst>
              <a:ext uri="{FF2B5EF4-FFF2-40B4-BE49-F238E27FC236}">
                <a16:creationId xmlns:a16="http://schemas.microsoft.com/office/drawing/2014/main" id="{DECB614D-AEAB-8A15-431D-23D5B4DCB9F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855" r="10918"/>
          <a:stretch/>
        </p:blipFill>
        <p:spPr>
          <a:xfrm>
            <a:off x="7287491" y="10"/>
            <a:ext cx="4902986"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Box 3">
            <a:extLst>
              <a:ext uri="{FF2B5EF4-FFF2-40B4-BE49-F238E27FC236}">
                <a16:creationId xmlns:a16="http://schemas.microsoft.com/office/drawing/2014/main" id="{B39E0DD4-166D-DCFB-70B4-79225FA9D0BD}"/>
              </a:ext>
            </a:extLst>
          </p:cNvPr>
          <p:cNvSpPr txBox="1"/>
          <p:nvPr/>
        </p:nvSpPr>
        <p:spPr>
          <a:xfrm>
            <a:off x="123129" y="365416"/>
            <a:ext cx="8339736" cy="707886"/>
          </a:xfrm>
          <a:prstGeom prst="rect">
            <a:avLst/>
          </a:prstGeom>
          <a:noFill/>
        </p:spPr>
        <p:txBody>
          <a:bodyPr wrap="square">
            <a:spAutoFit/>
          </a:bodyPr>
          <a:lstStyle/>
          <a:p>
            <a:r>
              <a:rPr lang="en-US" sz="4000" dirty="0"/>
              <a:t>To foster faithful friendship, we could…</a:t>
            </a:r>
            <a:endParaRPr lang="en-GB" sz="4000" dirty="0"/>
          </a:p>
        </p:txBody>
      </p:sp>
      <p:sp>
        <p:nvSpPr>
          <p:cNvPr id="6" name="TextBox 5">
            <a:extLst>
              <a:ext uri="{FF2B5EF4-FFF2-40B4-BE49-F238E27FC236}">
                <a16:creationId xmlns:a16="http://schemas.microsoft.com/office/drawing/2014/main" id="{D06FF233-3BB5-4B81-5236-6EF8A4446FA1}"/>
              </a:ext>
            </a:extLst>
          </p:cNvPr>
          <p:cNvSpPr txBox="1"/>
          <p:nvPr/>
        </p:nvSpPr>
        <p:spPr>
          <a:xfrm>
            <a:off x="-281518" y="1206434"/>
            <a:ext cx="7352146" cy="5518434"/>
          </a:xfrm>
          <a:prstGeom prst="rect">
            <a:avLst/>
          </a:prstGeom>
          <a:noFill/>
        </p:spPr>
        <p:txBody>
          <a:bodyPr wrap="square">
            <a:spAutoFit/>
          </a:bodyPr>
          <a:lstStyle/>
          <a:p>
            <a:pPr marL="784860" indent="-228600">
              <a:lnSpc>
                <a:spcPct val="90000"/>
              </a:lnSpc>
              <a:spcAft>
                <a:spcPts val="600"/>
              </a:spcAft>
              <a:buFont typeface="Arial" panose="020B0604020202020204" pitchFamily="34" charset="0"/>
              <a:buChar char="•"/>
            </a:pPr>
            <a:r>
              <a:rPr lang="en-US" sz="2800" dirty="0">
                <a:effectLst/>
              </a:rPr>
              <a:t>Spend time with a friend without looking at our phone for 30 mins.  </a:t>
            </a:r>
          </a:p>
          <a:p>
            <a:pPr marL="742950" indent="-228600">
              <a:lnSpc>
                <a:spcPct val="90000"/>
              </a:lnSpc>
              <a:spcAft>
                <a:spcPts val="600"/>
              </a:spcAft>
              <a:buFont typeface="Arial" panose="020B0604020202020204" pitchFamily="34" charset="0"/>
              <a:buChar char="•"/>
            </a:pPr>
            <a:r>
              <a:rPr lang="en-US" sz="2800" dirty="0">
                <a:effectLst/>
              </a:rPr>
              <a:t>Communicate openly and share our thoughts, feelings, and experiences. </a:t>
            </a:r>
          </a:p>
          <a:p>
            <a:pPr marL="784860" indent="-228600">
              <a:lnSpc>
                <a:spcPct val="90000"/>
              </a:lnSpc>
              <a:spcAft>
                <a:spcPts val="600"/>
              </a:spcAft>
              <a:buFont typeface="Arial" panose="020B0604020202020204" pitchFamily="34" charset="0"/>
              <a:buChar char="•"/>
            </a:pPr>
            <a:r>
              <a:rPr lang="en-US" sz="2800" dirty="0">
                <a:effectLst/>
              </a:rPr>
              <a:t>Be a good listener and show interest in what others think, feel and want. </a:t>
            </a:r>
          </a:p>
          <a:p>
            <a:pPr marL="784860" indent="-228600">
              <a:lnSpc>
                <a:spcPct val="90000"/>
              </a:lnSpc>
              <a:spcAft>
                <a:spcPts val="600"/>
              </a:spcAft>
              <a:buFont typeface="Arial" panose="020B0604020202020204" pitchFamily="34" charset="0"/>
              <a:buChar char="•"/>
            </a:pPr>
            <a:r>
              <a:rPr lang="en-US" sz="2800" dirty="0">
                <a:effectLst/>
              </a:rPr>
              <a:t>Be kind - kindness helps create trust and meaningful social connections. </a:t>
            </a:r>
          </a:p>
          <a:p>
            <a:pPr marL="784860" indent="-228600">
              <a:lnSpc>
                <a:spcPct val="90000"/>
              </a:lnSpc>
              <a:spcAft>
                <a:spcPts val="600"/>
              </a:spcAft>
              <a:buFont typeface="Arial" panose="020B0604020202020204" pitchFamily="34" charset="0"/>
              <a:buChar char="•"/>
            </a:pPr>
            <a:r>
              <a:rPr lang="en-US" sz="2800" dirty="0">
                <a:effectLst/>
              </a:rPr>
              <a:t>Say yes to group activities such as group sports or extra-curricular clubs.  </a:t>
            </a:r>
          </a:p>
          <a:p>
            <a:pPr marL="784860" indent="-228600">
              <a:lnSpc>
                <a:spcPct val="90000"/>
              </a:lnSpc>
              <a:spcAft>
                <a:spcPts val="600"/>
              </a:spcAft>
              <a:buFont typeface="Arial" panose="020B0604020202020204" pitchFamily="34" charset="0"/>
              <a:buChar char="•"/>
            </a:pPr>
            <a:r>
              <a:rPr lang="en-US" sz="2800" dirty="0">
                <a:effectLst/>
              </a:rPr>
              <a:t>Chat to someone </a:t>
            </a:r>
            <a:r>
              <a:rPr lang="en-US" sz="2800" dirty="0"/>
              <a:t>we</a:t>
            </a:r>
            <a:r>
              <a:rPr lang="en-US" sz="2800" dirty="0">
                <a:effectLst/>
              </a:rPr>
              <a:t>’ve never spoken to before – they </a:t>
            </a:r>
            <a:r>
              <a:rPr lang="en-US" sz="2800">
                <a:effectLst/>
              </a:rPr>
              <a:t>may be </a:t>
            </a:r>
            <a:r>
              <a:rPr lang="en-US" sz="2800" dirty="0">
                <a:effectLst/>
              </a:rPr>
              <a:t>a friend waiting to be made.  </a:t>
            </a:r>
          </a:p>
        </p:txBody>
      </p:sp>
    </p:spTree>
    <p:extLst>
      <p:ext uri="{BB962C8B-B14F-4D97-AF65-F5344CB8AC3E}">
        <p14:creationId xmlns:p14="http://schemas.microsoft.com/office/powerpoint/2010/main" val="39094730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TotalTime>
  <Words>175</Words>
  <Application>Microsoft Office PowerPoint</Application>
  <PresentationFormat>Widescreen</PresentationFormat>
  <Paragraphs>11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Law</dc:creator>
  <cp:lastModifiedBy>Rebecca Parkinson</cp:lastModifiedBy>
  <cp:revision>18</cp:revision>
  <dcterms:created xsi:type="dcterms:W3CDTF">2017-06-27T17:58:57Z</dcterms:created>
  <dcterms:modified xsi:type="dcterms:W3CDTF">2024-12-30T11:22:43Z</dcterms:modified>
</cp:coreProperties>
</file>