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FFEFBA-B939-47E1-82B3-D5BEC98A8DE1}" v="4" dt="2024-10-09T11:22:21.3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1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302FE-4B63-4662-B081-A0C1EFD21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599A45-35D1-4212-96BD-F4C9F94753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3F65A-0A39-429E-9D40-4299B6804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81D31-BA35-4873-A95E-77E5C080A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25BD2-4596-44C5-BF20-3D72E0FEA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952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C515F-50E9-491F-8C61-E4A08912E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A4341-D055-4FA1-AF84-CD6C2847E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D69A9-BD73-4A76-B098-37428C3FA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95BA6-007A-4353-9553-74D6ADC8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8DCAF-3A80-4737-987E-DBE66A9BA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420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5D77E-2577-4D7F-B5A2-C6FD1BC8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EBD85-6010-487C-8F8D-A1DF64299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089CC-D2C9-4E61-B80B-AEDDDE281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F9DB9-4C86-41FD-B85D-796506FC2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6CD16-0466-4076-8B1E-157BFE076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444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1143E-7ED3-447B-8157-949FB193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C77B1-2EC7-4A6E-81D1-087D4BE1F0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57CF10-14C7-4BEF-8B29-6342B66FF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56FBC-63BB-46F8-A771-25807628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AE25B6-55EB-4F0B-B07F-BB2EC4AD0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58D73-E8FA-4632-B209-3ADC2459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707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E20BA-70A2-42FF-A3EA-4D56B45F7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66680-A030-4443-940F-FA3ADE78C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79CF60-77BA-41CE-BC49-C2FA301C8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A01B3E-ADED-4ED6-ADC6-B0E4F4011A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307023-D2DE-4091-8728-5FC78639DB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07FAF5-C56D-4DCA-979C-8F28F9360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91DF36-DD6B-4BE1-B484-76D945FB0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E1E3AE-F03D-4E66-B7D2-5CA3782FC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81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8CCB-E9EF-423B-B9DD-55E11CBD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98250E-FB1B-434C-8457-0CC9895A5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802128-7F9D-4FDA-9FB4-EBB51BD5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1D0870-FC73-4C4B-B0EB-5DAC4CB5D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090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91361E-DCB9-4C1A-AE46-EEE13DE9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E814FC-C2F2-4AE6-9D11-A7C136538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53ACD5-14D6-41A6-9360-24D497D7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394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D9B1B-D28B-47AD-99BA-4DA2224DE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950FC-9C39-4173-88AD-88CE2A020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61E1D-AF99-4CCD-974C-BBC6026D6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756D8-5351-470B-A8D8-3843E456A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79DDD-6CC6-47E7-B8BA-8221F5482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6FC597-96A1-4D3D-AE0F-AE2298CBB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435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A096-0A38-4B07-9DD3-3E81641BF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33879-4409-49C9-A1E6-1C888D729B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DED6D-B86B-4D01-BD62-E7227E3CF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76AB3-7C1A-4B18-B00A-15BF0C432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0D314-2C69-44D4-A6A4-1888D7F02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A2211-E47A-4307-937E-2B5220AB2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70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4D227-2CDE-4392-A08A-2667D27D4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ECB2BD-06A8-4A24-9CE9-A56654B96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E97DE-429B-4A6F-822E-9D1886C13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41EA5-AD84-433D-91A9-0EBFCA7C1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B7BDF-4540-44CC-9A57-E519C6161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077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FA3410-10AB-40F4-A781-046DEF532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80EE4E-6B78-4EAF-99C5-AFA32EED6D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A59EA-8C01-453A-98AD-4A537E566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1F6B7-EE7E-47A6-A736-318B26E90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8D997-3E73-4744-A9C9-055D9B362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0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DF3F80-D32D-4FD0-AFFC-E3C4C2F02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54216-474E-44DB-83E8-4A0E4847B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81124-C40C-4B6C-B605-05F8E6E430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D186A-B8AF-433D-9B48-919BBD09FA99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229A8-6881-44F5-915F-7E73FD85A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88F31-AAC5-4DCB-8363-813794233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7C156-F6DB-44FC-80D0-F901910D8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79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de/photo/780566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de/photo/780566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51C04F-A36B-4158-B0AF-8A69315ACE45}"/>
              </a:ext>
            </a:extLst>
          </p:cNvPr>
          <p:cNvSpPr txBox="1"/>
          <p:nvPr/>
        </p:nvSpPr>
        <p:spPr>
          <a:xfrm>
            <a:off x="1322717" y="1754038"/>
            <a:ext cx="98801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0" b="1" dirty="0">
                <a:solidFill>
                  <a:srgbClr val="0070C0"/>
                </a:solidFill>
              </a:rPr>
              <a:t>Welcome</a:t>
            </a:r>
            <a:endParaRPr lang="en-US" sz="18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88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Usain Bolt's 9.58 a decade on: The science behind the world's fastest ...">
            <a:extLst>
              <a:ext uri="{FF2B5EF4-FFF2-40B4-BE49-F238E27FC236}">
                <a16:creationId xmlns:a16="http://schemas.microsoft.com/office/drawing/2014/main" id="{7A08B2B8-A322-94C7-29B2-46D7B2C44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8" b="503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750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F11BF7-9193-727E-7B03-286D42BC5C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16" r="314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88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erson on a track&#10;&#10;Description automatically generated">
            <a:extLst>
              <a:ext uri="{FF2B5EF4-FFF2-40B4-BE49-F238E27FC236}">
                <a16:creationId xmlns:a16="http://schemas.microsoft.com/office/drawing/2014/main" id="{FA407A6D-1B3E-8D64-932E-CB160FDDD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895" r="-1" b="-1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738FC1-6450-E2F6-0B23-32F3699C6606}"/>
              </a:ext>
            </a:extLst>
          </p:cNvPr>
          <p:cNvSpPr txBox="1"/>
          <p:nvPr/>
        </p:nvSpPr>
        <p:spPr>
          <a:xfrm>
            <a:off x="65786" y="2695497"/>
            <a:ext cx="4084578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476375" algn="l"/>
              </a:tabLst>
            </a:pPr>
            <a:r>
              <a:rPr lang="en-US" sz="2800" b="1" dirty="0">
                <a:effectLst/>
              </a:rPr>
              <a:t>Get the basics right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476375" algn="l"/>
              </a:tabLst>
            </a:pPr>
            <a:r>
              <a:rPr lang="en-US" sz="2800" b="1" dirty="0">
                <a:effectLst/>
              </a:rPr>
              <a:t>Work on our reactions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476375" algn="l"/>
              </a:tabLst>
            </a:pPr>
            <a:r>
              <a:rPr lang="en-US" sz="2800" b="1" dirty="0">
                <a:effectLst/>
              </a:rPr>
              <a:t>Visualize</a:t>
            </a:r>
            <a:endParaRPr lang="en-US" sz="2800" dirty="0">
              <a:effectLst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476375" algn="l"/>
              </a:tabLst>
            </a:pPr>
            <a:endParaRPr 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75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air of shoes from a rope&#10;&#10;Description automatically generated">
            <a:extLst>
              <a:ext uri="{FF2B5EF4-FFF2-40B4-BE49-F238E27FC236}">
                <a16:creationId xmlns:a16="http://schemas.microsoft.com/office/drawing/2014/main" id="{13B3C2AB-36B7-7DCE-6292-E768F85B6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926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on a track&#10;&#10;Description automatically generated">
            <a:extLst>
              <a:ext uri="{FF2B5EF4-FFF2-40B4-BE49-F238E27FC236}">
                <a16:creationId xmlns:a16="http://schemas.microsoft.com/office/drawing/2014/main" id="{FA407A6D-1B3E-8D64-932E-CB160FDDD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895" r="-1" b="-1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738FC1-6450-E2F6-0B23-32F3699C6606}"/>
              </a:ext>
            </a:extLst>
          </p:cNvPr>
          <p:cNvSpPr txBox="1"/>
          <p:nvPr/>
        </p:nvSpPr>
        <p:spPr>
          <a:xfrm>
            <a:off x="65786" y="2695497"/>
            <a:ext cx="4084578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476375" algn="l"/>
              </a:tabLst>
            </a:pPr>
            <a:r>
              <a:rPr lang="en-US" sz="2800" b="1" dirty="0">
                <a:effectLst/>
              </a:rPr>
              <a:t>Get the basics right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476375" algn="l"/>
              </a:tabLst>
            </a:pPr>
            <a:r>
              <a:rPr lang="en-US" sz="2800" b="1" dirty="0">
                <a:effectLst/>
              </a:rPr>
              <a:t>Work </a:t>
            </a:r>
            <a:r>
              <a:rPr lang="en-US" sz="2800" b="1">
                <a:effectLst/>
              </a:rPr>
              <a:t>on our </a:t>
            </a:r>
            <a:r>
              <a:rPr lang="en-US" sz="2800" b="1" dirty="0">
                <a:effectLst/>
              </a:rPr>
              <a:t>reactions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476375" algn="l"/>
              </a:tabLst>
            </a:pPr>
            <a:r>
              <a:rPr lang="en-US" sz="2800" b="1" dirty="0">
                <a:effectLst/>
              </a:rPr>
              <a:t>Visualize</a:t>
            </a:r>
            <a:endParaRPr lang="en-US" sz="2800" dirty="0">
              <a:effectLst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476375" algn="l"/>
              </a:tabLst>
            </a:pPr>
            <a:endParaRPr 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11013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19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4</cp:revision>
  <dcterms:created xsi:type="dcterms:W3CDTF">2020-10-08T15:51:32Z</dcterms:created>
  <dcterms:modified xsi:type="dcterms:W3CDTF">2024-11-17T16:42:56Z</dcterms:modified>
</cp:coreProperties>
</file>