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9" r:id="rId4"/>
    <p:sldId id="271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39D1-CC0E-0681-9858-6D61580004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95D02-40A9-3B5C-AED7-FDFAA5164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9F766-1673-ECC7-62F0-635340B4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0B743-5B50-122C-E20D-9A6723F50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7DFC4-6405-DC67-992F-4830C401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0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2E8FE-691E-4EDB-DA4B-031AB39B1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9BAC2-C07D-F777-C97E-135419092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3DE3F-0BC7-F4BC-3006-AB0BCEA8A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1B4C5-1B05-8075-0412-0C647E9B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7EF66-18BB-9A79-826D-FC8BA722C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11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30721-2172-F4DB-FA03-A650888A5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5C4FF-7FD5-7E0E-6EAF-7F0B0D527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7B91A-33EB-11AE-12E8-CB9F47D90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E444C-336B-5B8D-1D87-8C1733851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07450-91EB-B623-E007-C3E9F2D1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20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422B5-D0F2-8C15-5D61-AADDAF05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683C2-A9B0-48EB-0F2B-87A497794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04A19-7C42-9F8B-74E5-70B240B46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5F537-F639-370D-2240-1DC8282D1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FF2BF-8EA7-DFB5-6B30-7A52744D8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E3A17-3D20-C60B-EE1D-5182E86B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75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13A22-187C-2220-236C-E3E367BE1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8BDF0-B63F-B0CF-D78C-EB3DC8014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B056E-0326-D9DE-F38B-95B6197D4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1AB287-8A9B-5A2D-2F63-B73411D6A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A16CD1-46A7-7DE0-1800-1D3BAFCC1A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618DBB-D778-57EE-9550-901E8D6F8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5A4D01-0D72-CB18-43B4-F90C839D5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96A7FD-AEE9-BC18-863C-B5E9519E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340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1FE4-4C85-D13C-2934-659255D7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AF7BB5-8E69-C2EE-BA7F-E8BF6CFF3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D77C02-D3FE-265C-053E-2BC593D2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A3195-FA8E-1CDD-75FC-CB14A5704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14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36F380-E883-4786-1A97-688B37E6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E9E536-64BD-5B85-78D7-1FF0DE966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2038B-ECE2-7251-5975-9DDF7DD00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577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781A-EB56-D3F2-059E-B65B9F399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D54FA-014D-E728-94F9-14EE4B8C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054D-62A0-A16A-8719-E100DC7B0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A38CE-037D-5DA9-E9D4-643E0280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1B191-C099-37E1-671A-B795DAED0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CD1E5-8BC5-ACD6-900D-345389DA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06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95FE0-7D2C-7442-786A-524A2AB76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7D5E39-B239-7C30-1170-B7D59C929A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847FE-7EF7-E3E3-68F7-9CED5E8E1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65306-20B9-3908-F15E-6643D0B3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8663F-FFCA-DFFA-ED31-232BC3F2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731B3-FE50-1C33-E6C6-016CFB9A3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21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EA638-6B90-F25B-E7C9-AB5116E8F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5E0048-C116-92DD-A348-2468E6540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2DE60-984E-C100-0A66-B728520A0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2D636-34A2-F45C-D1F6-943DC988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CFAF3-539A-44F3-2094-9A2D5F6FB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39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668405-4821-1B87-EC09-5F6EB1649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458CE-AAEC-862F-81ED-1A21C81F2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41FE2-1588-0287-CF7F-27A6FE2DF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A2828-DD5D-3424-1EA8-2745D8B2A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FC798-35F4-1D47-5C89-824518F4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5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FE2505-9AEF-0D4F-8A52-07F384D25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8C9AA-6156-A3F1-9F0B-C9A1DC185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7D547-A610-D58B-4B17-474BCB726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CDBEA0-73F4-4A52-B528-6A8D5ADE1E33}" type="datetimeFigureOut">
              <a:rPr lang="en-GB" smtClean="0"/>
              <a:t>20/09/2024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A28A0-FA6B-1835-3132-018A08D5D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EE799-3369-0851-A07A-163AB6A2C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6E2BF3-83BB-4322-9FD2-FD881FE0ED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5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reamy Homemade Hot Cocoa">
            <a:extLst>
              <a:ext uri="{FF2B5EF4-FFF2-40B4-BE49-F238E27FC236}">
                <a16:creationId xmlns:a16="http://schemas.microsoft.com/office/drawing/2014/main" id="{18354506-CABD-BED6-FA4D-BB540F2E1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23683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433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Big Italian Salad">
            <a:extLst>
              <a:ext uri="{FF2B5EF4-FFF2-40B4-BE49-F238E27FC236}">
                <a16:creationId xmlns:a16="http://schemas.microsoft.com/office/drawing/2014/main" id="{FDFBA7DA-AB75-FADD-938D-BE84BBC06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40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Beef Stew">
            <a:extLst>
              <a:ext uri="{FF2B5EF4-FFF2-40B4-BE49-F238E27FC236}">
                <a16:creationId xmlns:a16="http://schemas.microsoft.com/office/drawing/2014/main" id="{14F73C5E-05D5-D243-F517-72A6301BA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9" r="1" b="6251"/>
          <a:stretch/>
        </p:blipFill>
        <p:spPr bwMode="auto">
          <a:xfrm>
            <a:off x="196850" y="172619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1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Ice cream in sugar cones Photograph by Elena Elisseeva">
            <a:extLst>
              <a:ext uri="{FF2B5EF4-FFF2-40B4-BE49-F238E27FC236}">
                <a16:creationId xmlns:a16="http://schemas.microsoft.com/office/drawing/2014/main" id="{D5C6DBA5-C680-8B4D-DB1E-D043041FE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31" y="179294"/>
            <a:ext cx="7177939" cy="649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00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4" name="Rectangle 615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ir Fryer Baked Potatoes">
            <a:extLst>
              <a:ext uri="{FF2B5EF4-FFF2-40B4-BE49-F238E27FC236}">
                <a16:creationId xmlns:a16="http://schemas.microsoft.com/office/drawing/2014/main" id="{6B5C32E4-B22D-98A6-6DFB-EF6C92AF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457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636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0" name="Rectangle 717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2" name="Rectangle 718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The Best Lentil Soup">
            <a:extLst>
              <a:ext uri="{FF2B5EF4-FFF2-40B4-BE49-F238E27FC236}">
                <a16:creationId xmlns:a16="http://schemas.microsoft.com/office/drawing/2014/main" id="{1AA14F9C-CA21-C2C7-90ED-837387FA0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457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277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Strawberries for the Home Garden - 7.000 - Extension">
            <a:extLst>
              <a:ext uri="{FF2B5EF4-FFF2-40B4-BE49-F238E27FC236}">
                <a16:creationId xmlns:a16="http://schemas.microsoft.com/office/drawing/2014/main" id="{C10412E0-2060-1F91-FF73-78A5D5A92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" b="61"/>
          <a:stretch/>
        </p:blipFill>
        <p:spPr bwMode="auto">
          <a:xfrm>
            <a:off x="1870643" y="604010"/>
            <a:ext cx="8450714" cy="56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756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Our Favorite Chicken Curry">
            <a:extLst>
              <a:ext uri="{FF2B5EF4-FFF2-40B4-BE49-F238E27FC236}">
                <a16:creationId xmlns:a16="http://schemas.microsoft.com/office/drawing/2014/main" id="{0EE61E90-33F9-A559-4CB0-5843954A7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067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How long to boil an egg | Good Food">
            <a:extLst>
              <a:ext uri="{FF2B5EF4-FFF2-40B4-BE49-F238E27FC236}">
                <a16:creationId xmlns:a16="http://schemas.microsoft.com/office/drawing/2014/main" id="{0BB86094-5A64-B33E-4879-46C7ADCC2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1290" y="457200"/>
            <a:ext cx="6549421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071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How to Season a BBQ: Essential for Grilling | Fantastic Services">
            <a:extLst>
              <a:ext uri="{FF2B5EF4-FFF2-40B4-BE49-F238E27FC236}">
                <a16:creationId xmlns:a16="http://schemas.microsoft.com/office/drawing/2014/main" id="{5A318F33-7BE6-ED85-6FC0-B038A6280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108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 descr="Strange ice lolly icicles seen floating in clouds above the UK | New  Scientist">
            <a:extLst>
              <a:ext uri="{FF2B5EF4-FFF2-40B4-BE49-F238E27FC236}">
                <a16:creationId xmlns:a16="http://schemas.microsoft.com/office/drawing/2014/main" id="{A1739ABA-0FB9-E123-1FCD-9ABD4AF7E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615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Veg Box - Extra Large | Organic Food Box | Locavore">
            <a:extLst>
              <a:ext uri="{FF2B5EF4-FFF2-40B4-BE49-F238E27FC236}">
                <a16:creationId xmlns:a16="http://schemas.microsoft.com/office/drawing/2014/main" id="{0763F91B-F327-F5CB-8057-93174AA69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5" b="1807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276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3323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 descr="Roasted Pumpkin Soup">
            <a:extLst>
              <a:ext uri="{FF2B5EF4-FFF2-40B4-BE49-F238E27FC236}">
                <a16:creationId xmlns:a16="http://schemas.microsoft.com/office/drawing/2014/main" id="{93423F02-8850-0FB4-ACA1-459287AD9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" r="3643" b="2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Pumpkin | Good Food">
            <a:extLst>
              <a:ext uri="{FF2B5EF4-FFF2-40B4-BE49-F238E27FC236}">
                <a16:creationId xmlns:a16="http://schemas.microsoft.com/office/drawing/2014/main" id="{D5691460-4363-0E21-4E5F-E0D4A30B7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0" r="11225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48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60 Vegetable soup recipes | Good Food">
            <a:extLst>
              <a:ext uri="{FF2B5EF4-FFF2-40B4-BE49-F238E27FC236}">
                <a16:creationId xmlns:a16="http://schemas.microsoft.com/office/drawing/2014/main" id="{21D58DB6-9F87-DDDC-C198-82D06DCCD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7" r="1" b="18041"/>
          <a:stretch/>
        </p:blipFill>
        <p:spPr bwMode="auto"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Female Hands Cut Vegetables On A Wooden ...">
            <a:extLst>
              <a:ext uri="{FF2B5EF4-FFF2-40B4-BE49-F238E27FC236}">
                <a16:creationId xmlns:a16="http://schemas.microsoft.com/office/drawing/2014/main" id="{A2A045D7-B650-DCF6-FA3D-4CA8856D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3" r="479" b="1"/>
          <a:stretch/>
        </p:blipFill>
        <p:spPr bwMode="auto">
          <a:xfrm>
            <a:off x="7458302" y="-22547"/>
            <a:ext cx="3809132" cy="31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Brightly Colored Vegetables | Weight ...">
            <a:extLst>
              <a:ext uri="{FF2B5EF4-FFF2-40B4-BE49-F238E27FC236}">
                <a16:creationId xmlns:a16="http://schemas.microsoft.com/office/drawing/2014/main" id="{281252E7-37FB-D9F8-542D-57BE90D46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9" r="-1" b="1711"/>
          <a:stretch/>
        </p:blipFill>
        <p:spPr bwMode="auto">
          <a:xfrm>
            <a:off x="1" y="4065775"/>
            <a:ext cx="5001186" cy="279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9" name="Rectangle 14358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hopped Vegetables | Pics4Learning">
            <a:extLst>
              <a:ext uri="{FF2B5EF4-FFF2-40B4-BE49-F238E27FC236}">
                <a16:creationId xmlns:a16="http://schemas.microsoft.com/office/drawing/2014/main" id="{CCE6D36F-714E-67DF-48B8-8F63224E7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814" y="3220570"/>
            <a:ext cx="4849906" cy="363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08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4297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2024-09-02T17:49:02Z</dcterms:created>
  <dcterms:modified xsi:type="dcterms:W3CDTF">2024-09-20T09:23:33Z</dcterms:modified>
</cp:coreProperties>
</file>