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62" r:id="rId4"/>
    <p:sldId id="257" r:id="rId5"/>
    <p:sldId id="258" r:id="rId6"/>
    <p:sldId id="26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5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B3408-3ACA-15F3-1562-C591656DA0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F01FDB-5F06-5271-A14C-6E7B655AE0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224072-6FF4-AFC7-1887-82DCEB927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BF568-2A38-4BD9-B84A-A085BA320E34}" type="datetimeFigureOut">
              <a:rPr lang="en-GB" smtClean="0"/>
              <a:t>03/10/2024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C0C18E-A82E-92E2-4669-5CC7EE1F7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1B3F4E-CF36-803B-1EE8-EEFCF6231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C9A97-FE52-4424-86F9-42BEFDAE61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497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DC60E-3D4F-59D6-EA6D-1871C69B8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B07F2B-F7A8-85ED-5ABF-E84A96337D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39E781-2F5B-0A21-EEB7-A52A0D7DB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BF568-2A38-4BD9-B84A-A085BA320E34}" type="datetimeFigureOut">
              <a:rPr lang="en-GB" smtClean="0"/>
              <a:t>03/10/2024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24CD92-4534-DB49-85F2-A7FC5AF0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C7D1DB-595E-B1D1-7699-C7C60F5BF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C9A97-FE52-4424-86F9-42BEFDAE61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8488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1A1F6-9D20-4892-B130-539369C09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F7B543-8890-B174-7594-A4799FD04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9DFCAB-B67E-C773-172B-700D26C56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BF568-2A38-4BD9-B84A-A085BA320E34}" type="datetimeFigureOut">
              <a:rPr lang="en-GB" smtClean="0"/>
              <a:t>03/10/2024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21FE49-3A4D-E05A-5245-E3DE404F0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D0E739-10F7-2CC9-5BEE-89E5E110D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C9A97-FE52-4424-86F9-42BEFDAE61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74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62311-7534-37B6-043C-EC2067262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35A1F-F352-6BB8-4AFF-62DB427C68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5C18C1-6427-766C-3F69-BDE3894178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DB9FBB-1EE7-928D-E2C6-A4BB42302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BF568-2A38-4BD9-B84A-A085BA320E34}" type="datetimeFigureOut">
              <a:rPr lang="en-GB" smtClean="0"/>
              <a:t>03/10/2024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AAFA48-CF27-48A9-CD3E-0E08A0D14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CD337-DDA4-1296-E180-3206294A6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C9A97-FE52-4424-86F9-42BEFDAE61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2994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F7FFE-C63A-223F-684E-C067F353C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7AA2C2-255B-29C7-CC19-AD11BD1462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CC0C94-97AA-0415-A3C9-F24687E452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0BE9E0-D0DB-9B78-3E70-3C90370135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00CB59-E6A7-552D-AF5F-8A21101925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60203EC-510A-DA4D-ABA1-1EAE360AD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BF568-2A38-4BD9-B84A-A085BA320E34}" type="datetimeFigureOut">
              <a:rPr lang="en-GB" smtClean="0"/>
              <a:t>03/10/2024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6CEE61-E401-584E-B4B3-76FA70F35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38A442-126D-E567-ED7D-CCBD6FD1E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C9A97-FE52-4424-86F9-42BEFDAE61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1593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1F6A3-729A-FECB-3BA0-BD1FCED84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F2EB91-FCB1-2CFB-AB24-FEB9B2DA8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BF568-2A38-4BD9-B84A-A085BA320E34}" type="datetimeFigureOut">
              <a:rPr lang="en-GB" smtClean="0"/>
              <a:t>03/10/2024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034117-9F08-14A1-4E0D-E32639A63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207286-9F1A-BC67-C4FD-8249968B7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C9A97-FE52-4424-86F9-42BEFDAE61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4020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A98D93-9ED1-D719-B760-1EAC28EB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BF568-2A38-4BD9-B84A-A085BA320E34}" type="datetimeFigureOut">
              <a:rPr lang="en-GB" smtClean="0"/>
              <a:t>03/10/2024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DAE001-83FD-0F4F-4500-F9BB361C1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BF25ED-3128-AF82-60EA-843D52944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C9A97-FE52-4424-86F9-42BEFDAE61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2011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974F8-400A-4B13-7137-097C1B4BE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359C92-9CDE-4B1F-DE8A-FC8212C259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9D8B8E-FC9F-B846-22AC-733EDA92D0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E95BF-DC39-D180-CD92-F9608C75F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BF568-2A38-4BD9-B84A-A085BA320E34}" type="datetimeFigureOut">
              <a:rPr lang="en-GB" smtClean="0"/>
              <a:t>03/10/2024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6CCB60-E910-535A-BCCF-5704117E9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E43AAA-C641-D308-E514-B630CEF96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C9A97-FE52-4424-86F9-42BEFDAE61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1192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751E3-1516-63A6-ED4D-288D142E4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47DD6F-938E-2287-991E-5CA666A80E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3DCBFB-23FA-EF40-A751-12E2AA9C2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411AA5-654B-3AE5-B4C3-EAD7383BF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BF568-2A38-4BD9-B84A-A085BA320E34}" type="datetimeFigureOut">
              <a:rPr lang="en-GB" smtClean="0"/>
              <a:t>03/10/2024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938916-2048-265A-4F6F-0F67A0FE4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3C6CAC-CC53-0971-14B6-16559FDBA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C9A97-FE52-4424-86F9-42BEFDAE61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85469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C54D4-AE16-3352-BCFB-17CE87F3F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5EBDA5-8563-4E52-11A4-CCC190DB47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641917-2D25-83E8-2E37-295BE5005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BF568-2A38-4BD9-B84A-A085BA320E34}" type="datetimeFigureOut">
              <a:rPr lang="en-GB" smtClean="0"/>
              <a:t>03/10/2024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4ABD33-A3EF-E47B-2D8D-0D88984DA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359D2-7852-14EE-0EC3-AA4E10E60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C9A97-FE52-4424-86F9-42BEFDAE61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9954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9286E29-52B9-9911-3988-F1D880D60A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86FA4D-31AF-4BC8-0F3D-A0CC8948F2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45D85-D5F7-E954-5B84-BC16ECA3C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BF568-2A38-4BD9-B84A-A085BA320E34}" type="datetimeFigureOut">
              <a:rPr lang="en-GB" smtClean="0"/>
              <a:t>03/10/2024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745130-8254-9846-3EC0-36715D3A9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9021DA-3561-0C92-5ED6-B4868CC38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C9A97-FE52-4424-86F9-42BEFDAE61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6882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428529-8997-13B3-75C4-9E734C36B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863053-2E12-FAF3-3440-21D1FCCDF3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FDA9BB-4C05-E8DB-4B55-5CBDB54060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CBF568-2A38-4BD9-B84A-A085BA320E34}" type="datetimeFigureOut">
              <a:rPr lang="en-GB" smtClean="0"/>
              <a:t>03/10/2024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9DB3B1-0D67-B2DA-4A59-28ADEAC19D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65620-51A8-6D9E-742D-60E04519CC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8C9A97-FE52-4424-86F9-42BEFDAE61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5539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A Spectacularly Rare 'Christmas Star' Is Coming In December As Two Worlds  Align After Sunset">
            <a:extLst>
              <a:ext uri="{FF2B5EF4-FFF2-40B4-BE49-F238E27FC236}">
                <a16:creationId xmlns:a16="http://schemas.microsoft.com/office/drawing/2014/main" id="{B0CBD1C7-3781-E7D6-4B6B-E2354704A0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68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654DD27-A265-E349-85F4-4739CAC2B7BD}"/>
              </a:ext>
            </a:extLst>
          </p:cNvPr>
          <p:cNvSpPr txBox="1"/>
          <p:nvPr/>
        </p:nvSpPr>
        <p:spPr>
          <a:xfrm>
            <a:off x="784213" y="335846"/>
            <a:ext cx="9739408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4400" b="1" i="0" dirty="0">
                <a:solidFill>
                  <a:schemeClr val="bg2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Silent Night </a:t>
            </a:r>
          </a:p>
          <a:p>
            <a:pPr algn="l"/>
            <a:r>
              <a:rPr lang="en-GB" sz="4400" b="1" i="0" dirty="0">
                <a:solidFill>
                  <a:schemeClr val="bg2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Verse 1</a:t>
            </a:r>
          </a:p>
          <a:p>
            <a:pPr algn="l"/>
            <a:endParaRPr lang="en-GB" sz="4400" b="1" dirty="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/>
            <a:r>
              <a:rPr lang="en-GB" sz="4400" b="0" i="0" dirty="0">
                <a:solidFill>
                  <a:schemeClr val="bg2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Silent night, holy night!</a:t>
            </a:r>
            <a:br>
              <a:rPr lang="en-GB" sz="4400" b="0" i="0" dirty="0">
                <a:solidFill>
                  <a:schemeClr val="bg2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GB" sz="4400" b="0" i="0" dirty="0">
                <a:solidFill>
                  <a:schemeClr val="bg2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All is calm, all is bright.</a:t>
            </a:r>
            <a:br>
              <a:rPr lang="en-GB" sz="4400" b="0" i="0" dirty="0">
                <a:solidFill>
                  <a:schemeClr val="bg2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GB" sz="4400" b="0" i="0" dirty="0">
                <a:solidFill>
                  <a:schemeClr val="bg2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Round yon Virgin, Mother and Child.</a:t>
            </a:r>
            <a:br>
              <a:rPr lang="en-GB" sz="4400" b="0" i="0" dirty="0">
                <a:solidFill>
                  <a:schemeClr val="bg2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GB" sz="4400" b="0" i="0" dirty="0">
                <a:solidFill>
                  <a:schemeClr val="bg2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Holy infant so tender and mild,</a:t>
            </a:r>
            <a:br>
              <a:rPr lang="en-GB" sz="4400" b="0" i="0" dirty="0">
                <a:solidFill>
                  <a:schemeClr val="bg2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GB" sz="4400" b="0" i="0" dirty="0">
                <a:solidFill>
                  <a:schemeClr val="bg2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Sleep in heavenly peace,</a:t>
            </a:r>
            <a:br>
              <a:rPr lang="en-GB" sz="4400" b="0" i="0" dirty="0">
                <a:solidFill>
                  <a:schemeClr val="bg2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GB" sz="4400" b="0" i="0" dirty="0">
                <a:solidFill>
                  <a:schemeClr val="bg2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Sleep in heavenly peace</a:t>
            </a:r>
            <a:endParaRPr lang="en-GB" sz="4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511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A Spectacularly Rare 'Christmas Star' Is Coming In December As Two Worlds  Align After Sunset">
            <a:extLst>
              <a:ext uri="{FF2B5EF4-FFF2-40B4-BE49-F238E27FC236}">
                <a16:creationId xmlns:a16="http://schemas.microsoft.com/office/drawing/2014/main" id="{07601655-57F7-B929-B17E-77105D6701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68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E6A8D76-8CB0-92DE-CA58-8FB0E60651F0}"/>
              </a:ext>
            </a:extLst>
          </p:cNvPr>
          <p:cNvSpPr txBox="1"/>
          <p:nvPr/>
        </p:nvSpPr>
        <p:spPr>
          <a:xfrm>
            <a:off x="784800" y="334800"/>
            <a:ext cx="9905999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4400" b="1" i="0" dirty="0">
                <a:solidFill>
                  <a:schemeClr val="bg2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Silent Night </a:t>
            </a:r>
          </a:p>
          <a:p>
            <a:pPr algn="l"/>
            <a:r>
              <a:rPr lang="en-GB" sz="4400" b="1" i="0" dirty="0">
                <a:solidFill>
                  <a:schemeClr val="bg2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Verse 2</a:t>
            </a:r>
          </a:p>
          <a:p>
            <a:pPr algn="l"/>
            <a:endParaRPr lang="en-GB" sz="4400" b="1" i="0" dirty="0">
              <a:solidFill>
                <a:schemeClr val="bg2"/>
              </a:solidFill>
              <a:effectLst/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GB" sz="4400" b="0" i="0" dirty="0">
                <a:solidFill>
                  <a:schemeClr val="bg2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Silent night, holy night!</a:t>
            </a:r>
            <a:br>
              <a:rPr lang="en-GB" sz="4400" b="0" i="0" dirty="0">
                <a:solidFill>
                  <a:schemeClr val="bg2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GB" sz="4400" b="0" i="0" dirty="0">
                <a:solidFill>
                  <a:schemeClr val="bg2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Shepherds quake at the sight.</a:t>
            </a:r>
            <a:br>
              <a:rPr lang="en-GB" sz="4400" b="0" i="0" dirty="0">
                <a:solidFill>
                  <a:schemeClr val="bg2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GB" sz="4400" b="0" i="0" dirty="0">
                <a:solidFill>
                  <a:schemeClr val="bg2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Glories stream from heaven afar,</a:t>
            </a:r>
            <a:br>
              <a:rPr lang="en-GB" sz="4400" b="0" i="0" dirty="0">
                <a:solidFill>
                  <a:schemeClr val="bg2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GB" sz="4400" b="0" i="0" dirty="0">
                <a:solidFill>
                  <a:schemeClr val="bg2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Heavenly hosts sing Alleluia,</a:t>
            </a:r>
            <a:br>
              <a:rPr lang="en-GB" sz="4400" b="0" i="0" dirty="0">
                <a:solidFill>
                  <a:schemeClr val="bg2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GB" sz="4400" b="0" i="0" dirty="0">
                <a:solidFill>
                  <a:schemeClr val="bg2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Christ the Saviour is born!</a:t>
            </a:r>
            <a:br>
              <a:rPr lang="en-GB" sz="4400" b="0" i="0" dirty="0">
                <a:solidFill>
                  <a:schemeClr val="bg2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GB" sz="4400" b="0" i="0" dirty="0">
                <a:solidFill>
                  <a:schemeClr val="bg2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Christ the Saviour is born.</a:t>
            </a:r>
            <a:endParaRPr lang="en-GB" sz="4400" dirty="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9146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A Spectacularly Rare 'Christmas Star' Is Coming In December As Two Worlds  Align After Sunset">
            <a:extLst>
              <a:ext uri="{FF2B5EF4-FFF2-40B4-BE49-F238E27FC236}">
                <a16:creationId xmlns:a16="http://schemas.microsoft.com/office/drawing/2014/main" id="{285720E4-1963-0928-214F-65C1E7204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68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6E1B4B5-0FD6-6371-9259-B88EDAAA58EA}"/>
              </a:ext>
            </a:extLst>
          </p:cNvPr>
          <p:cNvSpPr txBox="1"/>
          <p:nvPr/>
        </p:nvSpPr>
        <p:spPr>
          <a:xfrm>
            <a:off x="784800" y="334800"/>
            <a:ext cx="11476602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4400" b="1" i="0" dirty="0">
                <a:solidFill>
                  <a:schemeClr val="bg2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Silent Night </a:t>
            </a:r>
          </a:p>
          <a:p>
            <a:pPr algn="l"/>
            <a:r>
              <a:rPr lang="en-GB" sz="4400" b="1" i="0" dirty="0">
                <a:solidFill>
                  <a:schemeClr val="bg2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Verse 3</a:t>
            </a:r>
          </a:p>
          <a:p>
            <a:pPr algn="l"/>
            <a:endParaRPr lang="en-GB" sz="4400" b="1" i="0" dirty="0">
              <a:solidFill>
                <a:schemeClr val="bg2"/>
              </a:solidFill>
              <a:effectLst/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GB" sz="4400" b="0" i="0" dirty="0">
                <a:solidFill>
                  <a:schemeClr val="bg2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Silent night, holy night!</a:t>
            </a:r>
            <a:br>
              <a:rPr lang="en-GB" sz="4400" b="0" i="0" dirty="0">
                <a:solidFill>
                  <a:schemeClr val="bg2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GB" sz="4400" b="0" i="0" dirty="0">
                <a:solidFill>
                  <a:schemeClr val="bg2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Son of God, love's pure light.</a:t>
            </a:r>
            <a:br>
              <a:rPr lang="en-GB" sz="4400" b="0" i="0" dirty="0">
                <a:solidFill>
                  <a:schemeClr val="bg2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GB" sz="4400" b="0" i="0" dirty="0">
                <a:solidFill>
                  <a:schemeClr val="bg2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Radiant beams from thy holy face</a:t>
            </a:r>
            <a:br>
              <a:rPr lang="en-GB" sz="4400" b="0" i="0" dirty="0">
                <a:solidFill>
                  <a:schemeClr val="bg2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GB" sz="4400" b="0" i="0" dirty="0">
                <a:solidFill>
                  <a:schemeClr val="bg2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With dawn of redeeming grace,</a:t>
            </a:r>
            <a:br>
              <a:rPr lang="en-GB" sz="4400" b="0" i="0" dirty="0">
                <a:solidFill>
                  <a:schemeClr val="bg2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GB" sz="4400" b="0" i="0" dirty="0">
                <a:solidFill>
                  <a:schemeClr val="bg2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Jesus Lord, at thy birth.</a:t>
            </a:r>
            <a:br>
              <a:rPr lang="en-GB" sz="4400" b="0" i="0" dirty="0">
                <a:solidFill>
                  <a:schemeClr val="bg2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GB" sz="4400" b="0" i="0" dirty="0">
                <a:solidFill>
                  <a:schemeClr val="bg2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Jesus Lord, at thy birth.</a:t>
            </a:r>
            <a:endParaRPr lang="en-GB" sz="4400" dirty="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6377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 descr="9,926 Austria Church Snow Images, Stock Photos, 3D objects, &amp; Vectors |  Shutterstock">
            <a:extLst>
              <a:ext uri="{FF2B5EF4-FFF2-40B4-BE49-F238E27FC236}">
                <a16:creationId xmlns:a16="http://schemas.microsoft.com/office/drawing/2014/main" id="{B9C3ABDA-6A0E-9185-2C68-AD0B2924D3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6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0857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512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122" name="Picture 2" descr="A Spectacularly Rare 'Christmas Star' Is Coming In December As Two Worlds  Align After Sunset">
            <a:extLst>
              <a:ext uri="{FF2B5EF4-FFF2-40B4-BE49-F238E27FC236}">
                <a16:creationId xmlns:a16="http://schemas.microsoft.com/office/drawing/2014/main" id="{50C1E91F-345B-5F9D-ED10-BE1DCA7544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68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1F25A67-027E-97C9-146C-E3942E089F23}"/>
              </a:ext>
            </a:extLst>
          </p:cNvPr>
          <p:cNvSpPr txBox="1"/>
          <p:nvPr/>
        </p:nvSpPr>
        <p:spPr>
          <a:xfrm>
            <a:off x="288594" y="2209579"/>
            <a:ext cx="11358138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4400" i="0" dirty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Stille Nacht, heilige Nacht!</a:t>
            </a:r>
            <a:br>
              <a:rPr lang="de-DE" sz="4400" dirty="0">
                <a:solidFill>
                  <a:schemeClr val="bg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e-DE" sz="4400" i="0" dirty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Alles schläft; einsam wacht</a:t>
            </a:r>
            <a:br>
              <a:rPr lang="de-DE" sz="4400" dirty="0">
                <a:solidFill>
                  <a:schemeClr val="bg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e-DE" sz="4400" i="0" dirty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Nur das traute hochheilige Paar.</a:t>
            </a:r>
            <a:br>
              <a:rPr lang="de-DE" sz="4400" dirty="0">
                <a:solidFill>
                  <a:schemeClr val="bg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e-DE" sz="4400" i="0" dirty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Holder Knabe im lockigen Haar,</a:t>
            </a:r>
            <a:br>
              <a:rPr lang="de-DE" sz="4400" dirty="0">
                <a:solidFill>
                  <a:schemeClr val="bg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e-DE" sz="4400" i="0" dirty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Schlaf in himmlischer Ruh!</a:t>
            </a:r>
            <a:br>
              <a:rPr lang="de-DE" sz="4400" dirty="0">
                <a:solidFill>
                  <a:schemeClr val="bg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e-DE" sz="4400" i="0" dirty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Schlaf in himmlischer Ruh!</a:t>
            </a:r>
            <a:endParaRPr lang="en-GB" sz="4400" dirty="0">
              <a:solidFill>
                <a:schemeClr val="bg1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8429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75" name="Straight Connector 7174">
            <a:extLst>
              <a:ext uri="{FF2B5EF4-FFF2-40B4-BE49-F238E27FC236}">
                <a16:creationId xmlns:a16="http://schemas.microsoft.com/office/drawing/2014/main" id="{22F6364A-B358-4BEE-B158-0734D2C93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38202" y="1570814"/>
            <a:ext cx="0" cy="371022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71E8A099-22E4-8CE6-B831-F1F3D616B7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4988" y="361950"/>
            <a:ext cx="8582025" cy="613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94067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1136</TotalTime>
  <Words>178</Words>
  <Application>Microsoft Office PowerPoint</Application>
  <PresentationFormat>Widescreen</PresentationFormat>
  <Paragraphs>13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Rebecca Parkinson</dc:creator>
  <cp:lastModifiedBy>Hilary Homer</cp:lastModifiedBy>
  <cp:revision>6</cp:revision>
  <dcterms:created xsi:type="dcterms:W3CDTF">2024-09-09T20:08:07Z</dcterms:created>
  <dcterms:modified xsi:type="dcterms:W3CDTF">2024-10-04T08:32:25Z</dcterms:modified>
</cp:coreProperties>
</file>