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0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45A2A3-F2B2-46DC-97FC-9F56D75F6EA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988C32-8BF2-415B-BBE4-E03E5EC368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Article 18 protects your right to freedom of thought, belief and religion </a:t>
          </a:r>
          <a:endParaRPr lang="en-US" sz="2000" dirty="0"/>
        </a:p>
      </dgm:t>
    </dgm:pt>
    <dgm:pt modelId="{99986BFA-EECE-46D3-9EF6-6797F71F2BF8}" type="parTrans" cxnId="{8390434F-4C17-4141-BB26-8CBABA4948E8}">
      <dgm:prSet/>
      <dgm:spPr/>
      <dgm:t>
        <a:bodyPr/>
        <a:lstStyle/>
        <a:p>
          <a:endParaRPr lang="en-US"/>
        </a:p>
      </dgm:t>
    </dgm:pt>
    <dgm:pt modelId="{7472C3CD-D4C7-42C7-99F0-91409C188E94}" type="sibTrans" cxnId="{8390434F-4C17-4141-BB26-8CBABA4948E8}">
      <dgm:prSet/>
      <dgm:spPr/>
      <dgm:t>
        <a:bodyPr/>
        <a:lstStyle/>
        <a:p>
          <a:endParaRPr lang="en-US"/>
        </a:p>
      </dgm:t>
    </dgm:pt>
    <dgm:pt modelId="{F8B4CD9F-8709-44EA-B4C7-1731C57DCC99}">
      <dgm:prSet custT="1"/>
      <dgm:spPr/>
      <dgm:t>
        <a:bodyPr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It includes the right to change your religion or beliefs at any time</a:t>
          </a:r>
        </a:p>
      </dgm:t>
    </dgm:pt>
    <dgm:pt modelId="{FDA839E9-FBE3-41CF-8688-3B5737B77B20}" type="parTrans" cxnId="{448A5215-0B6A-462F-9666-EBD717506EAA}">
      <dgm:prSet/>
      <dgm:spPr/>
      <dgm:t>
        <a:bodyPr/>
        <a:lstStyle/>
        <a:p>
          <a:endParaRPr lang="en-US"/>
        </a:p>
      </dgm:t>
    </dgm:pt>
    <dgm:pt modelId="{4FD6E0D8-B9B8-4B2A-8B88-3526F422D2B2}" type="sibTrans" cxnId="{448A5215-0B6A-462F-9666-EBD717506EAA}">
      <dgm:prSet/>
      <dgm:spPr/>
      <dgm:t>
        <a:bodyPr/>
        <a:lstStyle/>
        <a:p>
          <a:endParaRPr lang="en-US"/>
        </a:p>
      </dgm:t>
    </dgm:pt>
    <dgm:pt modelId="{7DBB1357-9266-4EE4-A72B-144D3D86A754}">
      <dgm:prSet custT="1"/>
      <dgm:spPr/>
      <dgm:t>
        <a:bodyPr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 also have the right to put your thoughts and beliefs into action, practise 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your religion freely and change your religion</a:t>
          </a:r>
          <a:endParaRPr lang="en-U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41112F68-3F89-425C-8F7C-12D4D2471AA4}" type="parTrans" cxnId="{9B61D009-251B-48B9-A12E-89FEAFAEE2A8}">
      <dgm:prSet/>
      <dgm:spPr/>
      <dgm:t>
        <a:bodyPr/>
        <a:lstStyle/>
        <a:p>
          <a:endParaRPr lang="en-US"/>
        </a:p>
      </dgm:t>
    </dgm:pt>
    <dgm:pt modelId="{000F679C-B00E-4215-AB47-CD79BA8BD9DB}" type="sibTrans" cxnId="{9B61D009-251B-48B9-A12E-89FEAFAEE2A8}">
      <dgm:prSet/>
      <dgm:spPr/>
      <dgm:t>
        <a:bodyPr/>
        <a:lstStyle/>
        <a:p>
          <a:endParaRPr lang="en-US"/>
        </a:p>
      </dgm:t>
    </dgm:pt>
    <dgm:pt modelId="{80B5F3EB-B743-4AE3-ACE9-66E71DAE46EC}" type="pres">
      <dgm:prSet presAssocID="{B945A2A3-F2B2-46DC-97FC-9F56D75F6EA2}" presName="root" presStyleCnt="0">
        <dgm:presLayoutVars>
          <dgm:dir/>
          <dgm:resizeHandles val="exact"/>
        </dgm:presLayoutVars>
      </dgm:prSet>
      <dgm:spPr/>
    </dgm:pt>
    <dgm:pt modelId="{14262151-3EC1-4576-B0BE-C71CA2B59B80}" type="pres">
      <dgm:prSet presAssocID="{CE988C32-8BF2-415B-BBE4-E03E5EC368AE}" presName="compNode" presStyleCnt="0"/>
      <dgm:spPr/>
    </dgm:pt>
    <dgm:pt modelId="{95F24862-AC27-424F-B54A-F89EF1B12918}" type="pres">
      <dgm:prSet presAssocID="{CE988C32-8BF2-415B-BBE4-E03E5EC368AE}" presName="bgRect" presStyleLbl="bgShp" presStyleIdx="0" presStyleCnt="3"/>
      <dgm:spPr/>
    </dgm:pt>
    <dgm:pt modelId="{B3899A20-CA99-4917-A901-5EFA8903D447}" type="pres">
      <dgm:prSet presAssocID="{CE988C32-8BF2-415B-BBE4-E03E5EC368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12348606-5050-4B98-81D4-05B7E06CB5F3}" type="pres">
      <dgm:prSet presAssocID="{CE988C32-8BF2-415B-BBE4-E03E5EC368AE}" presName="spaceRect" presStyleCnt="0"/>
      <dgm:spPr/>
    </dgm:pt>
    <dgm:pt modelId="{29297EEC-A04E-4E89-853F-63722A418B43}" type="pres">
      <dgm:prSet presAssocID="{CE988C32-8BF2-415B-BBE4-E03E5EC368AE}" presName="parTx" presStyleLbl="revTx" presStyleIdx="0" presStyleCnt="3">
        <dgm:presLayoutVars>
          <dgm:chMax val="0"/>
          <dgm:chPref val="0"/>
        </dgm:presLayoutVars>
      </dgm:prSet>
      <dgm:spPr/>
    </dgm:pt>
    <dgm:pt modelId="{CC79E7CF-0718-4C3F-B985-E4D81A2AD16F}" type="pres">
      <dgm:prSet presAssocID="{7472C3CD-D4C7-42C7-99F0-91409C188E94}" presName="sibTrans" presStyleCnt="0"/>
      <dgm:spPr/>
    </dgm:pt>
    <dgm:pt modelId="{2C8DCB60-31C3-407D-BEB9-CB3DE3754149}" type="pres">
      <dgm:prSet presAssocID="{F8B4CD9F-8709-44EA-B4C7-1731C57DCC99}" presName="compNode" presStyleCnt="0"/>
      <dgm:spPr/>
    </dgm:pt>
    <dgm:pt modelId="{0BBF2DBB-3408-4401-A99D-08AA7E117D30}" type="pres">
      <dgm:prSet presAssocID="{F8B4CD9F-8709-44EA-B4C7-1731C57DCC99}" presName="bgRect" presStyleLbl="bgShp" presStyleIdx="1" presStyleCnt="3"/>
      <dgm:spPr/>
    </dgm:pt>
    <dgm:pt modelId="{2773DCDE-281E-479E-A240-F419DFC653E9}" type="pres">
      <dgm:prSet presAssocID="{F8B4CD9F-8709-44EA-B4C7-1731C57DCC9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2E89F5D-C768-49D8-8C6C-17361192FBB0}" type="pres">
      <dgm:prSet presAssocID="{F8B4CD9F-8709-44EA-B4C7-1731C57DCC99}" presName="spaceRect" presStyleCnt="0"/>
      <dgm:spPr/>
    </dgm:pt>
    <dgm:pt modelId="{C421FD8A-CC6A-4811-813A-5E038951E652}" type="pres">
      <dgm:prSet presAssocID="{F8B4CD9F-8709-44EA-B4C7-1731C57DCC99}" presName="parTx" presStyleLbl="revTx" presStyleIdx="1" presStyleCnt="3">
        <dgm:presLayoutVars>
          <dgm:chMax val="0"/>
          <dgm:chPref val="0"/>
        </dgm:presLayoutVars>
      </dgm:prSet>
      <dgm:spPr/>
    </dgm:pt>
    <dgm:pt modelId="{EEEABFE6-86B8-4D45-B4AC-B9CC617140B9}" type="pres">
      <dgm:prSet presAssocID="{4FD6E0D8-B9B8-4B2A-8B88-3526F422D2B2}" presName="sibTrans" presStyleCnt="0"/>
      <dgm:spPr/>
    </dgm:pt>
    <dgm:pt modelId="{04C04F77-4027-4516-9BC8-6C9373DAE6A9}" type="pres">
      <dgm:prSet presAssocID="{7DBB1357-9266-4EE4-A72B-144D3D86A754}" presName="compNode" presStyleCnt="0"/>
      <dgm:spPr/>
    </dgm:pt>
    <dgm:pt modelId="{DB1FC80D-6259-40E8-8755-7B533FDF6C52}" type="pres">
      <dgm:prSet presAssocID="{7DBB1357-9266-4EE4-A72B-144D3D86A754}" presName="bgRect" presStyleLbl="bgShp" presStyleIdx="2" presStyleCnt="3"/>
      <dgm:spPr/>
    </dgm:pt>
    <dgm:pt modelId="{C2E51E1C-19FD-4F23-9E2C-EE474BBDE0D4}" type="pres">
      <dgm:prSet presAssocID="{7DBB1357-9266-4EE4-A72B-144D3D86A75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925D2A23-C284-41F3-A760-DF1075A4B40A}" type="pres">
      <dgm:prSet presAssocID="{7DBB1357-9266-4EE4-A72B-144D3D86A754}" presName="spaceRect" presStyleCnt="0"/>
      <dgm:spPr/>
    </dgm:pt>
    <dgm:pt modelId="{C3392E6C-7C3A-489C-9FC6-196607170BC0}" type="pres">
      <dgm:prSet presAssocID="{7DBB1357-9266-4EE4-A72B-144D3D86A75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B61D009-251B-48B9-A12E-89FEAFAEE2A8}" srcId="{B945A2A3-F2B2-46DC-97FC-9F56D75F6EA2}" destId="{7DBB1357-9266-4EE4-A72B-144D3D86A754}" srcOrd="2" destOrd="0" parTransId="{41112F68-3F89-425C-8F7C-12D4D2471AA4}" sibTransId="{000F679C-B00E-4215-AB47-CD79BA8BD9DB}"/>
    <dgm:cxn modelId="{F7A15C10-80F0-4400-9EF0-2A142FF341F3}" type="presOf" srcId="{F8B4CD9F-8709-44EA-B4C7-1731C57DCC99}" destId="{C421FD8A-CC6A-4811-813A-5E038951E652}" srcOrd="0" destOrd="0" presId="urn:microsoft.com/office/officeart/2018/2/layout/IconVerticalSolidList"/>
    <dgm:cxn modelId="{448A5215-0B6A-462F-9666-EBD717506EAA}" srcId="{B945A2A3-F2B2-46DC-97FC-9F56D75F6EA2}" destId="{F8B4CD9F-8709-44EA-B4C7-1731C57DCC99}" srcOrd="1" destOrd="0" parTransId="{FDA839E9-FBE3-41CF-8688-3B5737B77B20}" sibTransId="{4FD6E0D8-B9B8-4B2A-8B88-3526F422D2B2}"/>
    <dgm:cxn modelId="{06F4284B-7CFD-4207-8F40-49173D4D1904}" type="presOf" srcId="{CE988C32-8BF2-415B-BBE4-E03E5EC368AE}" destId="{29297EEC-A04E-4E89-853F-63722A418B43}" srcOrd="0" destOrd="0" presId="urn:microsoft.com/office/officeart/2018/2/layout/IconVerticalSolidList"/>
    <dgm:cxn modelId="{8390434F-4C17-4141-BB26-8CBABA4948E8}" srcId="{B945A2A3-F2B2-46DC-97FC-9F56D75F6EA2}" destId="{CE988C32-8BF2-415B-BBE4-E03E5EC368AE}" srcOrd="0" destOrd="0" parTransId="{99986BFA-EECE-46D3-9EF6-6797F71F2BF8}" sibTransId="{7472C3CD-D4C7-42C7-99F0-91409C188E94}"/>
    <dgm:cxn modelId="{59A0CF8D-C078-4487-A89D-989CD1843466}" type="presOf" srcId="{7DBB1357-9266-4EE4-A72B-144D3D86A754}" destId="{C3392E6C-7C3A-489C-9FC6-196607170BC0}" srcOrd="0" destOrd="0" presId="urn:microsoft.com/office/officeart/2018/2/layout/IconVerticalSolidList"/>
    <dgm:cxn modelId="{A9CEC2F4-F872-453C-A6F7-F1D12698922E}" type="presOf" srcId="{B945A2A3-F2B2-46DC-97FC-9F56D75F6EA2}" destId="{80B5F3EB-B743-4AE3-ACE9-66E71DAE46EC}" srcOrd="0" destOrd="0" presId="urn:microsoft.com/office/officeart/2018/2/layout/IconVerticalSolidList"/>
    <dgm:cxn modelId="{FC20723A-8D9F-421C-9E0A-E73AC757E6AF}" type="presParOf" srcId="{80B5F3EB-B743-4AE3-ACE9-66E71DAE46EC}" destId="{14262151-3EC1-4576-B0BE-C71CA2B59B80}" srcOrd="0" destOrd="0" presId="urn:microsoft.com/office/officeart/2018/2/layout/IconVerticalSolidList"/>
    <dgm:cxn modelId="{544D7611-80F7-473B-9B83-0AA7DBEFA016}" type="presParOf" srcId="{14262151-3EC1-4576-B0BE-C71CA2B59B80}" destId="{95F24862-AC27-424F-B54A-F89EF1B12918}" srcOrd="0" destOrd="0" presId="urn:microsoft.com/office/officeart/2018/2/layout/IconVerticalSolidList"/>
    <dgm:cxn modelId="{14D23FC8-90D8-49F4-8EDD-1BC1E500F186}" type="presParOf" srcId="{14262151-3EC1-4576-B0BE-C71CA2B59B80}" destId="{B3899A20-CA99-4917-A901-5EFA8903D447}" srcOrd="1" destOrd="0" presId="urn:microsoft.com/office/officeart/2018/2/layout/IconVerticalSolidList"/>
    <dgm:cxn modelId="{C8A5BB3E-4270-482B-B063-9DC095EB2C7F}" type="presParOf" srcId="{14262151-3EC1-4576-B0BE-C71CA2B59B80}" destId="{12348606-5050-4B98-81D4-05B7E06CB5F3}" srcOrd="2" destOrd="0" presId="urn:microsoft.com/office/officeart/2018/2/layout/IconVerticalSolidList"/>
    <dgm:cxn modelId="{EB37A6F1-167D-4D49-9C95-1E47F18FBDE3}" type="presParOf" srcId="{14262151-3EC1-4576-B0BE-C71CA2B59B80}" destId="{29297EEC-A04E-4E89-853F-63722A418B43}" srcOrd="3" destOrd="0" presId="urn:microsoft.com/office/officeart/2018/2/layout/IconVerticalSolidList"/>
    <dgm:cxn modelId="{2EF1691A-F66B-4CAF-975F-867E63CE2EA2}" type="presParOf" srcId="{80B5F3EB-B743-4AE3-ACE9-66E71DAE46EC}" destId="{CC79E7CF-0718-4C3F-B985-E4D81A2AD16F}" srcOrd="1" destOrd="0" presId="urn:microsoft.com/office/officeart/2018/2/layout/IconVerticalSolidList"/>
    <dgm:cxn modelId="{F031C285-289B-47C2-A658-A30D1FB02B81}" type="presParOf" srcId="{80B5F3EB-B743-4AE3-ACE9-66E71DAE46EC}" destId="{2C8DCB60-31C3-407D-BEB9-CB3DE3754149}" srcOrd="2" destOrd="0" presId="urn:microsoft.com/office/officeart/2018/2/layout/IconVerticalSolidList"/>
    <dgm:cxn modelId="{FACA01CE-D5FE-4246-838F-A7C094E04FC1}" type="presParOf" srcId="{2C8DCB60-31C3-407D-BEB9-CB3DE3754149}" destId="{0BBF2DBB-3408-4401-A99D-08AA7E117D30}" srcOrd="0" destOrd="0" presId="urn:microsoft.com/office/officeart/2018/2/layout/IconVerticalSolidList"/>
    <dgm:cxn modelId="{00D55681-EAC7-4575-81C5-34BB64336826}" type="presParOf" srcId="{2C8DCB60-31C3-407D-BEB9-CB3DE3754149}" destId="{2773DCDE-281E-479E-A240-F419DFC653E9}" srcOrd="1" destOrd="0" presId="urn:microsoft.com/office/officeart/2018/2/layout/IconVerticalSolidList"/>
    <dgm:cxn modelId="{E2A03A40-F0BF-4C25-97D9-90D6A21C6EE4}" type="presParOf" srcId="{2C8DCB60-31C3-407D-BEB9-CB3DE3754149}" destId="{32E89F5D-C768-49D8-8C6C-17361192FBB0}" srcOrd="2" destOrd="0" presId="urn:microsoft.com/office/officeart/2018/2/layout/IconVerticalSolidList"/>
    <dgm:cxn modelId="{850790D7-51BA-4309-A18A-2D987B0EE94C}" type="presParOf" srcId="{2C8DCB60-31C3-407D-BEB9-CB3DE3754149}" destId="{C421FD8A-CC6A-4811-813A-5E038951E652}" srcOrd="3" destOrd="0" presId="urn:microsoft.com/office/officeart/2018/2/layout/IconVerticalSolidList"/>
    <dgm:cxn modelId="{9062FC58-B8D7-4C99-884C-290317ACE239}" type="presParOf" srcId="{80B5F3EB-B743-4AE3-ACE9-66E71DAE46EC}" destId="{EEEABFE6-86B8-4D45-B4AC-B9CC617140B9}" srcOrd="3" destOrd="0" presId="urn:microsoft.com/office/officeart/2018/2/layout/IconVerticalSolidList"/>
    <dgm:cxn modelId="{3069EA42-C4D8-465F-A310-13636CFB7251}" type="presParOf" srcId="{80B5F3EB-B743-4AE3-ACE9-66E71DAE46EC}" destId="{04C04F77-4027-4516-9BC8-6C9373DAE6A9}" srcOrd="4" destOrd="0" presId="urn:microsoft.com/office/officeart/2018/2/layout/IconVerticalSolidList"/>
    <dgm:cxn modelId="{E415D14B-2A26-486C-9911-B497ED2F5F47}" type="presParOf" srcId="{04C04F77-4027-4516-9BC8-6C9373DAE6A9}" destId="{DB1FC80D-6259-40E8-8755-7B533FDF6C52}" srcOrd="0" destOrd="0" presId="urn:microsoft.com/office/officeart/2018/2/layout/IconVerticalSolidList"/>
    <dgm:cxn modelId="{E190D14E-DF5B-4503-9E52-ACBC3335F763}" type="presParOf" srcId="{04C04F77-4027-4516-9BC8-6C9373DAE6A9}" destId="{C2E51E1C-19FD-4F23-9E2C-EE474BBDE0D4}" srcOrd="1" destOrd="0" presId="urn:microsoft.com/office/officeart/2018/2/layout/IconVerticalSolidList"/>
    <dgm:cxn modelId="{04F03A4B-3571-4C37-866E-6A90ABD20430}" type="presParOf" srcId="{04C04F77-4027-4516-9BC8-6C9373DAE6A9}" destId="{925D2A23-C284-41F3-A760-DF1075A4B40A}" srcOrd="2" destOrd="0" presId="urn:microsoft.com/office/officeart/2018/2/layout/IconVerticalSolidList"/>
    <dgm:cxn modelId="{9C9B5C25-F065-4A5B-91B5-6E3ACEBB8A67}" type="presParOf" srcId="{04C04F77-4027-4516-9BC8-6C9373DAE6A9}" destId="{C3392E6C-7C3A-489C-9FC6-196607170B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24862-AC27-424F-B54A-F89EF1B12918}">
      <dsp:nvSpPr>
        <dsp:cNvPr id="0" name=""/>
        <dsp:cNvSpPr/>
      </dsp:nvSpPr>
      <dsp:spPr>
        <a:xfrm>
          <a:off x="0" y="4207"/>
          <a:ext cx="6125378" cy="144135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99A20-CA99-4917-A901-5EFA8903D447}">
      <dsp:nvSpPr>
        <dsp:cNvPr id="0" name=""/>
        <dsp:cNvSpPr/>
      </dsp:nvSpPr>
      <dsp:spPr>
        <a:xfrm>
          <a:off x="436011" y="328513"/>
          <a:ext cx="793522" cy="7927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97EEC-A04E-4E89-853F-63722A418B43}">
      <dsp:nvSpPr>
        <dsp:cNvPr id="0" name=""/>
        <dsp:cNvSpPr/>
      </dsp:nvSpPr>
      <dsp:spPr>
        <a:xfrm>
          <a:off x="1665544" y="4207"/>
          <a:ext cx="4372340" cy="1442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693" tIns="152693" rIns="152693" bIns="1526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Article 18 protects your right to freedom of thought, belief and religion </a:t>
          </a:r>
          <a:endParaRPr lang="en-US" sz="2000" kern="1200" dirty="0"/>
        </a:p>
      </dsp:txBody>
      <dsp:txXfrm>
        <a:off x="1665544" y="4207"/>
        <a:ext cx="4372340" cy="1442767"/>
      </dsp:txXfrm>
    </dsp:sp>
    <dsp:sp modelId="{0BBF2DBB-3408-4401-A99D-08AA7E117D30}">
      <dsp:nvSpPr>
        <dsp:cNvPr id="0" name=""/>
        <dsp:cNvSpPr/>
      </dsp:nvSpPr>
      <dsp:spPr>
        <a:xfrm>
          <a:off x="0" y="1786450"/>
          <a:ext cx="6125378" cy="144135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3DCDE-281E-479E-A240-F419DFC653E9}">
      <dsp:nvSpPr>
        <dsp:cNvPr id="0" name=""/>
        <dsp:cNvSpPr/>
      </dsp:nvSpPr>
      <dsp:spPr>
        <a:xfrm>
          <a:off x="436011" y="2110755"/>
          <a:ext cx="793522" cy="7927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1FD8A-CC6A-4811-813A-5E038951E652}">
      <dsp:nvSpPr>
        <dsp:cNvPr id="0" name=""/>
        <dsp:cNvSpPr/>
      </dsp:nvSpPr>
      <dsp:spPr>
        <a:xfrm>
          <a:off x="1665544" y="1786450"/>
          <a:ext cx="4372340" cy="1442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693" tIns="152693" rIns="152693" bIns="1526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It includes the right to change your religion or beliefs at any time</a:t>
          </a:r>
        </a:p>
      </dsp:txBody>
      <dsp:txXfrm>
        <a:off x="1665544" y="1786450"/>
        <a:ext cx="4372340" cy="1442767"/>
      </dsp:txXfrm>
    </dsp:sp>
    <dsp:sp modelId="{DB1FC80D-6259-40E8-8755-7B533FDF6C52}">
      <dsp:nvSpPr>
        <dsp:cNvPr id="0" name=""/>
        <dsp:cNvSpPr/>
      </dsp:nvSpPr>
      <dsp:spPr>
        <a:xfrm>
          <a:off x="0" y="3568692"/>
          <a:ext cx="6125378" cy="144135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51E1C-19FD-4F23-9E2C-EE474BBDE0D4}">
      <dsp:nvSpPr>
        <dsp:cNvPr id="0" name=""/>
        <dsp:cNvSpPr/>
      </dsp:nvSpPr>
      <dsp:spPr>
        <a:xfrm>
          <a:off x="436437" y="3892998"/>
          <a:ext cx="793522" cy="7927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92E6C-7C3A-489C-9FC6-196607170BC0}">
      <dsp:nvSpPr>
        <dsp:cNvPr id="0" name=""/>
        <dsp:cNvSpPr/>
      </dsp:nvSpPr>
      <dsp:spPr>
        <a:xfrm>
          <a:off x="1666396" y="3568692"/>
          <a:ext cx="4372340" cy="1442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693" tIns="152693" rIns="152693" bIns="1526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 also have the right to put your thoughts and beliefs into action, practise 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your religion freely and change your religion</a:t>
          </a:r>
          <a:endParaRPr lang="en-U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66396" y="3568692"/>
        <a:ext cx="4372340" cy="1442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6C6E-9092-4878-8298-EABFE2E39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F5C35-C40B-40A3-AA8F-5A0158570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7F4AA-C5FA-400A-9EB0-766316E1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12A4C-ABAD-4617-AF3A-566456BF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94D53-610B-4879-8E54-F75B4573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5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4AA64-0074-47A6-9477-E98623D9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186B8-C4B8-4DA8-BA6A-9E44683F3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5A126-913D-4591-9A2B-4D3F7553C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0C4CF-5218-40A0-BFBC-DBDE22184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1E6E2-52A8-487B-BBDE-1E8DB3DC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13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1A78-F93D-483E-9A1F-7D9621EB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446B3-51F7-4ABD-9AF1-D96582325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42E89-28B2-4A64-9A94-50A2E770A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200E0-7E2F-4AB1-96AA-170E235E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4CB0E-D52D-40A3-BF29-EFF9B6AE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4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161C-1229-4BCE-AF95-F93BEE74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C1948-6AA9-411A-A93C-CED68A59A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CA803-F873-4DEA-B1BA-C4528D2C7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439AF-3E47-4C6D-9221-A3A6FEB2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F4B3C-275A-489A-8E44-B4BE19BC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E8299-28D0-44AE-8E44-4B498B36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5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567A8-052D-483E-B878-652874A83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A3FEE-697C-4719-A471-BEB3EEFED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A3E815-B9DD-4B9C-B8E3-409BE3221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15E64-A9CC-430A-B028-A8E59657B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06509-FE29-49AF-B5A4-D78720C89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081030-83C7-4344-81B2-9074F3E2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FDF1A-A2CA-4D01-A8EF-E9E968CA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AFAA63-889B-4E43-9DD4-7A41C4AC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91E0E-92FC-45F1-A9CE-81FE0AD8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74E061-6FA0-4007-9248-B0793306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B57532-54C2-4697-A44A-19FB0DCF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829DE-CAC0-4794-AB5F-09016BC2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5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738F4A-E34A-4552-8A65-E6D82326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43A324-D624-4E74-BDF9-93B4A0AF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FA58-CC6A-4CAC-9DFB-DE494CE4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13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2D2A8-8831-40A5-A182-8E28DE4C2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07F6E-78F0-4A36-94E3-0F9FF4B45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C523E-92A2-4FB1-875C-2FFBDF933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6DFBC-38B0-4A85-937C-5EB44454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F6870-4602-49AF-B481-C16D44A5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68AFE-0F8C-42C5-877D-438988AE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33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AEAF-87B4-44A9-A281-20E2FC62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EF32DE-512E-489D-93C3-FECCE351C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DA96-A214-4C6F-AD8C-398834C77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A46E2-3718-4852-81C7-71798535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CEBF4-D20B-4B6A-BCCB-73026435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04977-1077-4166-AC66-3A72E475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43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EE21-2F81-4F08-B60D-1D046337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A84CF-D525-448E-AA3B-86E05ADD9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85BFB-62B1-4C00-B415-A16196B2B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93C36-8DD0-435F-BBD1-7F40DC57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51CDC-21B1-429D-8656-EB2C4B47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43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6615F-7467-4BEB-AC16-F5F88A512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727F9-9B99-4BE5-A9F2-2751E0686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19026-58AE-4727-86A4-AB773E75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29E74-BA97-42ED-9340-F6075557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E4B61-E447-42DB-BB9C-00489ACD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7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BFB185-1567-4CCB-AE37-9CEDEDCB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8F3A8-18ED-40F2-BA6B-4991A89D6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5F14B-EF65-4458-AC77-82C2D3B8BE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ACDC9-7AEB-4B3E-992B-C07374434A3D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B0045-DA56-4D42-9404-FC101749F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F2E9D-CA06-41D9-BAFC-F93A145C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0ED13-297A-4055-8165-50D61E003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80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2375D9-44A4-62C2-E158-065E6E6017F9}"/>
              </a:ext>
            </a:extLst>
          </p:cNvPr>
          <p:cNvSpPr/>
          <p:nvPr/>
        </p:nvSpPr>
        <p:spPr>
          <a:xfrm>
            <a:off x="1864554" y="1490008"/>
            <a:ext cx="8462893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Welcome</a:t>
            </a:r>
          </a:p>
          <a:p>
            <a:pPr algn="ctr"/>
            <a:r>
              <a:rPr lang="en-GB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to our assembly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20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9084E3-EBA3-43BB-965F-2E7E27F3C32C}"/>
              </a:ext>
            </a:extLst>
          </p:cNvPr>
          <p:cNvSpPr/>
          <p:nvPr/>
        </p:nvSpPr>
        <p:spPr>
          <a:xfrm>
            <a:off x="303135" y="674400"/>
            <a:ext cx="1158573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Human rights are the fundamental rights and freedoms that belong to every single one of us</a:t>
            </a:r>
            <a:endParaRPr lang="en-GB" sz="8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6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 result for udhr">
            <a:extLst>
              <a:ext uri="{FF2B5EF4-FFF2-40B4-BE49-F238E27FC236}">
                <a16:creationId xmlns:a16="http://schemas.microsoft.com/office/drawing/2014/main" id="{33CD7DB0-7FAE-4999-8D6B-1A9DD8093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" y="713984"/>
            <a:ext cx="12178309" cy="47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456E06-7550-42AC-BF15-6F0915254BC7}"/>
              </a:ext>
            </a:extLst>
          </p:cNvPr>
          <p:cNvSpPr/>
          <p:nvPr/>
        </p:nvSpPr>
        <p:spPr>
          <a:xfrm>
            <a:off x="1364157" y="5484252"/>
            <a:ext cx="9477375" cy="1319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3600" b="1" i="0" dirty="0">
                <a:solidFill>
                  <a:schemeClr val="accent5">
                    <a:lumMod val="75000"/>
                  </a:schemeClr>
                </a:solidFill>
                <a:effectLst/>
              </a:rPr>
              <a:t>Eleanor Roosevelt with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GB" sz="3600" b="1" i="0" dirty="0">
                <a:solidFill>
                  <a:schemeClr val="accent5">
                    <a:lumMod val="75000"/>
                  </a:schemeClr>
                </a:solidFill>
                <a:effectLst/>
              </a:rPr>
              <a:t>he Universal Declaration of Human Rights in 1948</a:t>
            </a:r>
            <a:endParaRPr lang="en-GB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5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white background with black text&#10;&#10;Description automatically generated">
            <a:extLst>
              <a:ext uri="{FF2B5EF4-FFF2-40B4-BE49-F238E27FC236}">
                <a16:creationId xmlns:a16="http://schemas.microsoft.com/office/drawing/2014/main" id="{511211CF-760B-DD01-4349-55AE368B0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5" y="1498294"/>
            <a:ext cx="4545998" cy="3412529"/>
          </a:xfrm>
          <a:prstGeom prst="rect">
            <a:avLst/>
          </a:prstGeom>
        </p:spPr>
      </p:pic>
      <p:graphicFrame>
        <p:nvGraphicFramePr>
          <p:cNvPr id="11" name="TextBox 4">
            <a:extLst>
              <a:ext uri="{FF2B5EF4-FFF2-40B4-BE49-F238E27FC236}">
                <a16:creationId xmlns:a16="http://schemas.microsoft.com/office/drawing/2014/main" id="{A01265B9-53F6-9780-AE4F-48142AF382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3541828"/>
              </p:ext>
            </p:extLst>
          </p:nvPr>
        </p:nvGraphicFramePr>
        <p:xfrm>
          <a:off x="5588021" y="804261"/>
          <a:ext cx="6125378" cy="5015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6799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03BE82-929B-5457-1610-02B2506D52BA}"/>
              </a:ext>
            </a:extLst>
          </p:cNvPr>
          <p:cNvSpPr txBox="1"/>
          <p:nvPr/>
        </p:nvSpPr>
        <p:spPr>
          <a:xfrm>
            <a:off x="8040886" y="2632948"/>
            <a:ext cx="3202848" cy="159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4400" b="1" dirty="0">
                <a:solidFill>
                  <a:schemeClr val="accent5">
                    <a:lumMod val="75000"/>
                  </a:schemeClr>
                </a:solidFill>
              </a:rPr>
              <a:t>Viktor Frankl (1905–1997) </a:t>
            </a:r>
            <a:endParaRPr lang="en-US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Viktor Frankl Biography - Facts, Childhood, Family Life, Achievements">
            <a:extLst>
              <a:ext uri="{FF2B5EF4-FFF2-40B4-BE49-F238E27FC236}">
                <a16:creationId xmlns:a16="http://schemas.microsoft.com/office/drawing/2014/main" id="{20B4A338-29FE-27E6-C165-BE5E05FF0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41" y="503767"/>
            <a:ext cx="7020560" cy="585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354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6374</TotalTime>
  <Words>84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Rights Day</dc:title>
  <dc:creator>Claire Law</dc:creator>
  <cp:lastModifiedBy>Hilary Homer</cp:lastModifiedBy>
  <cp:revision>13</cp:revision>
  <dcterms:created xsi:type="dcterms:W3CDTF">2017-09-04T08:21:18Z</dcterms:created>
  <dcterms:modified xsi:type="dcterms:W3CDTF">2024-10-01T18:57:55Z</dcterms:modified>
</cp:coreProperties>
</file>