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C1D63-D37D-57B0-CF7F-887600A0C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9335C-E241-56C4-2F3C-1ACBD0ABA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2D787-C6C4-1F84-CFDE-4B464573D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E5628-D6EA-EA93-CF8F-12FB707CB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6B068-1B8F-BE9A-E52B-56F52C2C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91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2CE4B-D1F1-5604-E925-6D4F2A1C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EEC04-D365-2922-8D90-ADD886AE8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5DE1F-83D1-2BCD-B90A-3EA2A0315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CB58F-4380-5AA9-46CF-4455AF61C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364CC-FDE2-00BF-F1FE-DB60D1CE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68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4DDEE-54B5-8E3B-05AA-C012C38B5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09B83-A7D6-E3DA-4ED9-227BD0BAA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475D3-F1F2-FDAA-F9CA-54F528A6B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5DB71-E3FE-5F3A-14FB-9266F78A9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B4B61-06EF-58EA-A4BB-DC4DEDBB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969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D2D9A-FD19-D509-D9A4-403C1430C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86931-12CA-533D-9A22-EF66E24EDE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1FD762-131D-28FD-BB0E-248F5BD2A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54E92-85AB-5BF1-861A-DAE56480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CE075-FBEB-E6C4-8720-BDE7A8FEA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EEC906-1CEB-763E-6CD6-2B1467B44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3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1EFF1-09AA-BB5F-408E-4F358A212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1B582-EDD1-5DE3-FEBC-C4343C2BA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1180D-6C74-9CFE-ED3D-49A503736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CF9CF9-D515-9800-306C-44861FB4E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18489A-4CDC-D1C7-F5F7-86F7E8244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DFFC0-43A0-3438-03DD-A99020A9F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F55E7B-446D-C69D-BC48-922C1B829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9C4F75-63F8-CC7F-7D37-6995E18FC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62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C0EB4-41C4-57FB-1D30-38EB0F47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D82508-9179-126A-3C2F-9FD76E0D9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E3CFC6-71B4-0312-7E38-7C1369898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68E1C7-DCAB-2E69-899C-EC12ABCA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12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6E98B-9C5F-2403-D74B-91E570FFB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A3DD11-824F-F7A5-AC06-EA8D3AE26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1FDABF-8FAB-C7A9-4AAB-303F7BB16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248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C411-2FD4-79E6-CDF5-77DBED8B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60C15-CB16-BEF6-3320-52211A17A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3F790-FFAC-420C-DE6B-A06E85C6F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77D7E-7808-928E-0C6D-86CA62EDA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D0641-77E9-32BF-7979-26FFECE16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88D22-5C8E-02C1-BF70-622D3089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604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6E24-F2D5-6F29-4252-03C841424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7882A0-4034-4431-F567-091D8F89EE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7EB5C-9800-BD0B-BF4F-331E851CB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68558-3954-19B4-D417-55C1EE4DC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F4DEF7-0F6A-2531-BC44-41F4F2960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68DD8-4789-0D99-117B-DD70A4ED1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88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A2138-F69A-9066-1DE9-0A798A7B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468ADE-634C-A516-1EC6-2A22E43B3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86E77-64CA-65B9-3FDF-4C67CA09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DFD8C-2150-EA4F-B557-321E94A6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655C5-B6F7-8F05-EBDE-5089FAED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29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B20BFF-CE8C-9F19-49BD-4728BC4E17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C5AC4-1084-D1B4-10EC-28EDE32A4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1B030-9A6B-4EFA-3F41-59249D7B5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20839-1300-75FB-CF56-03F73CE4F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3B0B8-FF1B-E46E-518E-85DBEB67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147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42BD9C-7B24-C281-2ED5-A4C86C43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C1A0C-AD02-1FE2-8246-EC0A1DCCC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D3D3F-BECE-972A-9913-F257C5DCD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157228-EB04-4049-9576-0164B3A01972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7C668-A472-A3EB-51F1-3A4FB1AC9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DDE7F-280C-9D51-FC27-145AF91B4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E321AE-26ED-464A-8A22-0CD31191B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9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rsonalised Cards and Gifts Online Christmas Card Cute Penguin">
            <a:extLst>
              <a:ext uri="{FF2B5EF4-FFF2-40B4-BE49-F238E27FC236}">
                <a16:creationId xmlns:a16="http://schemas.microsoft.com/office/drawing/2014/main" id="{1D38B109-8E48-6AE2-073C-0753E233B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155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hristmas Cards (x5)">
            <a:extLst>
              <a:ext uri="{FF2B5EF4-FFF2-40B4-BE49-F238E27FC236}">
                <a16:creationId xmlns:a16="http://schemas.microsoft.com/office/drawing/2014/main" id="{0EF0DEB4-57CA-AA77-C2AF-71AA2F649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4" y="0"/>
            <a:ext cx="10666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897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rio of Christmas Trees Charity Christmas Cards | Type 1 Diabetes | JDRF –  JDRF UK">
            <a:extLst>
              <a:ext uri="{FF2B5EF4-FFF2-40B4-BE49-F238E27FC236}">
                <a16:creationId xmlns:a16="http://schemas.microsoft.com/office/drawing/2014/main" id="{79DFA2A2-1F9C-0A23-034F-8BEDC17BA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83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Shepherds and Three Kings Arrive Christmas Cards | Midlands Air Ambulance  Charity">
            <a:extLst>
              <a:ext uri="{FF2B5EF4-FFF2-40B4-BE49-F238E27FC236}">
                <a16:creationId xmlns:a16="http://schemas.microsoft.com/office/drawing/2014/main" id="{E62F7F7C-4DF2-61E0-8084-14FE8443B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88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alking Robin Christmas Card">
            <a:extLst>
              <a:ext uri="{FF2B5EF4-FFF2-40B4-BE49-F238E27FC236}">
                <a16:creationId xmlns:a16="http://schemas.microsoft.com/office/drawing/2014/main" id="{B3DD3E99-0D58-20B5-8857-E41195444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92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hristmas Card - Glory Revealed (10) | The Christian Gift Company">
            <a:extLst>
              <a:ext uri="{FF2B5EF4-FFF2-40B4-BE49-F238E27FC236}">
                <a16:creationId xmlns:a16="http://schemas.microsoft.com/office/drawing/2014/main" id="{546C13EC-77DF-761C-678C-42486DACA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83" y="57883"/>
            <a:ext cx="6742235" cy="674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799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5" name="Rectangle 2074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Christmas Cards (x5)">
            <a:extLst>
              <a:ext uri="{FF2B5EF4-FFF2-40B4-BE49-F238E27FC236}">
                <a16:creationId xmlns:a16="http://schemas.microsoft.com/office/drawing/2014/main" id="{DFC5E647-DBB4-5E12-D56A-F729904CE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1680" b="-2"/>
          <a:stretch/>
        </p:blipFill>
        <p:spPr bwMode="auto">
          <a:xfrm>
            <a:off x="20" y="10"/>
            <a:ext cx="4003019" cy="338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hristmas Card - Glory Revealed (10) | The Christian Gift Company">
            <a:extLst>
              <a:ext uri="{FF2B5EF4-FFF2-40B4-BE49-F238E27FC236}">
                <a16:creationId xmlns:a16="http://schemas.microsoft.com/office/drawing/2014/main" id="{86D4A92C-D875-54CE-1AA2-533E1F4D6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713"/>
          <a:stretch/>
        </p:blipFill>
        <p:spPr bwMode="auto">
          <a:xfrm>
            <a:off x="4094479" y="10"/>
            <a:ext cx="4014047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hepherds and Three Kings Arrive Christmas Cards | Midlands Air Ambulance  Charity">
            <a:extLst>
              <a:ext uri="{FF2B5EF4-FFF2-40B4-BE49-F238E27FC236}">
                <a16:creationId xmlns:a16="http://schemas.microsoft.com/office/drawing/2014/main" id="{D800AA75-CCB1-D664-6BD7-E5F654DA8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64" b="4"/>
          <a:stretch/>
        </p:blipFill>
        <p:spPr bwMode="auto">
          <a:xfrm>
            <a:off x="8188960" y="10"/>
            <a:ext cx="4003039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ersonalised Cards and Gifts Online Christmas Card Cute Penguin">
            <a:extLst>
              <a:ext uri="{FF2B5EF4-FFF2-40B4-BE49-F238E27FC236}">
                <a16:creationId xmlns:a16="http://schemas.microsoft.com/office/drawing/2014/main" id="{2EF6EBF5-57DF-B20C-B719-DAB0140F6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0" r="21" b="4069"/>
          <a:stretch/>
        </p:blipFill>
        <p:spPr bwMode="auto">
          <a:xfrm>
            <a:off x="20" y="3469102"/>
            <a:ext cx="4003019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Walking Robin Christmas Card">
            <a:extLst>
              <a:ext uri="{FF2B5EF4-FFF2-40B4-BE49-F238E27FC236}">
                <a16:creationId xmlns:a16="http://schemas.microsoft.com/office/drawing/2014/main" id="{9515161A-395D-97C7-490A-5A3C01DA6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2" r="-1" b="6561"/>
          <a:stretch/>
        </p:blipFill>
        <p:spPr bwMode="auto">
          <a:xfrm>
            <a:off x="4094479" y="3469102"/>
            <a:ext cx="4014047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rio of Christmas Trees Charity Christmas Cards | Type 1 Diabetes | JDRF –  JDRF UK">
            <a:extLst>
              <a:ext uri="{FF2B5EF4-FFF2-40B4-BE49-F238E27FC236}">
                <a16:creationId xmlns:a16="http://schemas.microsoft.com/office/drawing/2014/main" id="{B79D6E37-F25F-499A-F4F7-DA9FAAA5B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3" r="-1" b="7875"/>
          <a:stretch/>
        </p:blipFill>
        <p:spPr bwMode="auto">
          <a:xfrm>
            <a:off x="8199966" y="3469102"/>
            <a:ext cx="3992034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356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Controversial First Christmas Card Designed by John Callcott Horsley Is ...">
            <a:extLst>
              <a:ext uri="{FF2B5EF4-FFF2-40B4-BE49-F238E27FC236}">
                <a16:creationId xmlns:a16="http://schemas.microsoft.com/office/drawing/2014/main" id="{60ED864F-A84C-4A5C-FCDD-34BC2CA46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71438"/>
            <a:ext cx="10287000" cy="671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614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8" name="Rectangle 10257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60" name="Rectangle 10259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Printweek - Stamp prices increasing again">
            <a:extLst>
              <a:ext uri="{FF2B5EF4-FFF2-40B4-BE49-F238E27FC236}">
                <a16:creationId xmlns:a16="http://schemas.microsoft.com/office/drawing/2014/main" id="{16F43E90-F676-6143-79E5-83AA20705F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3" r="36668"/>
          <a:stretch/>
        </p:blipFill>
        <p:spPr bwMode="auto">
          <a:xfrm>
            <a:off x="643467" y="767797"/>
            <a:ext cx="5294716" cy="532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62" name="Straight Connector 10261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4" name="Picture 4" descr="How much is a UK 2nd Class Stamp? - How much is a 2nd Class Stamp?">
            <a:extLst>
              <a:ext uri="{FF2B5EF4-FFF2-40B4-BE49-F238E27FC236}">
                <a16:creationId xmlns:a16="http://schemas.microsoft.com/office/drawing/2014/main" id="{48FCC90D-CBF7-C265-03CD-E7792ED405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29"/>
          <a:stretch/>
        </p:blipFill>
        <p:spPr bwMode="auto">
          <a:xfrm>
            <a:off x="6508050" y="643467"/>
            <a:ext cx="478624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210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hristmas Card - Glory Revealed (10) | The Christian Gift Company">
            <a:extLst>
              <a:ext uri="{FF2B5EF4-FFF2-40B4-BE49-F238E27FC236}">
                <a16:creationId xmlns:a16="http://schemas.microsoft.com/office/drawing/2014/main" id="{546C13EC-77DF-761C-678C-42486DACA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83" y="57883"/>
            <a:ext cx="6742235" cy="674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545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Shepherds and Three Kings Arrive Christmas Cards | Midlands Air Ambulance  Charity">
            <a:extLst>
              <a:ext uri="{FF2B5EF4-FFF2-40B4-BE49-F238E27FC236}">
                <a16:creationId xmlns:a16="http://schemas.microsoft.com/office/drawing/2014/main" id="{E62F7F7C-4DF2-61E0-8084-14FE8443B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688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Hilary Homer</cp:lastModifiedBy>
  <cp:revision>6</cp:revision>
  <dcterms:created xsi:type="dcterms:W3CDTF">2024-09-10T05:16:34Z</dcterms:created>
  <dcterms:modified xsi:type="dcterms:W3CDTF">2024-10-04T08:59:27Z</dcterms:modified>
</cp:coreProperties>
</file>