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1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0CD7-46B5-D65F-2FF2-BC138B610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E94C7-24A2-4235-F239-FC1A15F42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3B40E-EC9B-7329-8E84-C8E43EC3E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BA2F8-1031-9CB5-321E-6259D4275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13A8A-5994-9B4A-0B78-96FDC43B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23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E88B-637E-2ADA-19A9-37AC0CF29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15BF4-CD95-CC7C-8BD5-525A79A2C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08D45-0129-4639-B67B-E604D662E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A7455-2B52-270C-8E01-26EE2F90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1692A-593F-11FC-4C24-B318327B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16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775F-B3BE-5E9D-7FA0-F38DA2923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29C11-C4EC-FF83-D23B-6B6619497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617D2-B7BA-6AB0-0871-8805D467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40E00-0325-12DC-ED8B-F6F52F670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EE257-462C-35A1-F815-6C71052FF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04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935AE-3302-B65D-A471-AF5594E46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802CD-8637-82F8-D050-68F451079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1B417-F8C5-EBBE-21E6-79EB227BC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1A8F2-5ADC-11A2-ECFC-56D2F1353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D491A-9FA0-9D87-5E3F-473BA541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1C44E-5E6A-43C9-E4FF-EDE65813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01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B7E1-08E6-98E1-E6C6-B7E93B387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9E416-7499-E213-0A78-79B52D189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17CE6-67E8-E0F2-C676-64A89EF7B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4F422-F05F-37F0-1C53-583415EBF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BCB83A-2F0E-F647-E3A9-BD149E129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0CDC1-DBF6-57CF-3D90-D5820ACA9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B83B78-9940-7C5F-EB8C-A2A065779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0E9B25-8C0C-96A0-A868-40F93E51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17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81EA3-BBC4-D01A-FDAB-1D74E60F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F0468-9B91-322D-D0F6-A6004D8BD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67A610-F1A2-C949-5A65-B949406E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E33FB-CDEB-6CDA-3258-463908D7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54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D9D477-7108-C1DB-E667-24C9F626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F5EF6E-35B0-D4A4-2037-4329E9E0D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8EC11-4F9E-DEB7-7D24-B8587666F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05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5A5B-29F1-FBB6-6DD8-2990793E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B3B28-67BE-2A04-6569-FC6FF43B9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12A7B-ACF7-E18E-EF55-905251100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ECDDC-E07B-0066-7C42-AA1634B7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0667B-0505-4358-8BC9-91853299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1C708-4460-8922-7F8C-A4186FEC1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4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EFDFA-842C-5A45-871B-9C80ABEBF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7F819-59BF-FC10-61E0-01C52BC845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10C1A-1A2B-7830-E9E9-57E007518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1F7A4A-7158-3F8C-14C9-6E031DEB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D14E5-5377-87D3-1A6B-2B8BC2151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4FD58-7480-C644-C5F4-83F0DCE4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29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4D62-917F-5B7E-9E9B-53F46B18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0E66B-31A0-56AD-1D39-A5E8B7274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19EE5-7E6E-BC92-0037-2D0D303B2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66E8B-3BEA-C9F9-3DA2-9B633BC8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97CF6-87E1-0C7A-7E57-BF97F9C6F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7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501FB7-0069-4947-44E3-7B35B368FF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3B5992-AC7B-A323-02EF-3982D5F2D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59CF1-B37C-A515-E532-FFB1F6423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EBD8C-6E87-8D02-9A4D-ABCCB11C0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5FB69-DC2B-E9CA-C759-A28327330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333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F8BF81-835C-B729-9AA9-6E278A76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5F94A-FF5D-0022-18DA-BC17484D1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98E4C-957D-3349-29D2-21C07CCC12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0DCD9-A7F2-41F7-86BB-3CB23E4B5640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05BD5-D515-3538-C2A9-53B587C82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F5B93-1E24-D250-F43E-B64EA6507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A7112-4536-4E43-9286-677A3E146C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5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meless">
            <a:extLst>
              <a:ext uri="{FF2B5EF4-FFF2-40B4-BE49-F238E27FC236}">
                <a16:creationId xmlns:a16="http://schemas.microsoft.com/office/drawing/2014/main" id="{D03C6B9C-1321-692A-51CF-30ADF2CC4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111" y="1365250"/>
            <a:ext cx="7337778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437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F50337-3A41-6E75-C9E5-DC2F146E5F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year of war: 10 destructive armed conflicts the U.S. fueled in 2015,  explained | Salon.com">
            <a:extLst>
              <a:ext uri="{FF2B5EF4-FFF2-40B4-BE49-F238E27FC236}">
                <a16:creationId xmlns:a16="http://schemas.microsoft.com/office/drawing/2014/main" id="{46448345-C9DF-01D7-189A-77DF6AC2F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5" b="394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49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: More than 2,500 people died or went missing crossing Mediterranean in  2023 | Middle East Eye">
            <a:extLst>
              <a:ext uri="{FF2B5EF4-FFF2-40B4-BE49-F238E27FC236}">
                <a16:creationId xmlns:a16="http://schemas.microsoft.com/office/drawing/2014/main" id="{D38B62AA-9E3E-CD52-9206-F68E0489A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534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2'' Advent Wreath /Advent Candle Holder 15848">
            <a:extLst>
              <a:ext uri="{FF2B5EF4-FFF2-40B4-BE49-F238E27FC236}">
                <a16:creationId xmlns:a16="http://schemas.microsoft.com/office/drawing/2014/main" id="{E5B72D5E-423A-FE21-CBDC-17E523CE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89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0246A6-4D13-7A1D-0D78-92EC0164E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864" y="1126600"/>
            <a:ext cx="5750272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7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hat happens to a newborn baby in the hospital? | BabyCenter">
            <a:extLst>
              <a:ext uri="{FF2B5EF4-FFF2-40B4-BE49-F238E27FC236}">
                <a16:creationId xmlns:a16="http://schemas.microsoft.com/office/drawing/2014/main" id="{6A1935C7-C6E0-11B8-06CD-22F5AD4F5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2" r="2" b="15309"/>
          <a:stretch/>
        </p:blipFill>
        <p:spPr bwMode="auto">
          <a:xfrm>
            <a:off x="2296" y="10"/>
            <a:ext cx="7395866" cy="447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emium Photo | Cute newborn asian baby girl sleeping">
            <a:extLst>
              <a:ext uri="{FF2B5EF4-FFF2-40B4-BE49-F238E27FC236}">
                <a16:creationId xmlns:a16="http://schemas.microsoft.com/office/drawing/2014/main" id="{F3649E20-8CBD-E256-FF6B-F498C70B2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8" r="-3" b="25191"/>
          <a:stretch/>
        </p:blipFill>
        <p:spPr bwMode="auto">
          <a:xfrm>
            <a:off x="7499338" y="2324139"/>
            <a:ext cx="4682932" cy="21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B5D399-4F4C-0282-3C84-C779B1717E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26084"/>
          <a:stretch/>
        </p:blipFill>
        <p:spPr>
          <a:xfrm>
            <a:off x="-3717" y="4566250"/>
            <a:ext cx="4627475" cy="2291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6911F2-550C-3973-6D38-406192DF49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324" r="1" b="12836"/>
          <a:stretch/>
        </p:blipFill>
        <p:spPr>
          <a:xfrm>
            <a:off x="4713920" y="4566250"/>
            <a:ext cx="7462341" cy="2291750"/>
          </a:xfrm>
          <a:prstGeom prst="rect">
            <a:avLst/>
          </a:prstGeom>
        </p:spPr>
      </p:pic>
      <p:pic>
        <p:nvPicPr>
          <p:cNvPr id="1028" name="Picture 4" descr="Jack's Birth Story — Jack's Basket | Celebrating Babies with Down syndrome">
            <a:extLst>
              <a:ext uri="{FF2B5EF4-FFF2-40B4-BE49-F238E27FC236}">
                <a16:creationId xmlns:a16="http://schemas.microsoft.com/office/drawing/2014/main" id="{FE038680-8334-70FA-190C-A4047A732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66" y="-8960"/>
            <a:ext cx="3368675" cy="224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674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What Do You See when You Look in the Manger?">
            <a:extLst>
              <a:ext uri="{FF2B5EF4-FFF2-40B4-BE49-F238E27FC236}">
                <a16:creationId xmlns:a16="http://schemas.microsoft.com/office/drawing/2014/main" id="{E7D7C4DE-8519-348C-E9A3-3A8F095F2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4" y="333491"/>
            <a:ext cx="6271729" cy="417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aby in Manger (121166)">
            <a:extLst>
              <a:ext uri="{FF2B5EF4-FFF2-40B4-BE49-F238E27FC236}">
                <a16:creationId xmlns:a16="http://schemas.microsoft.com/office/drawing/2014/main" id="{8626E70F-C719-5EFE-5F7F-5E7ED6BA3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43" y="2275417"/>
            <a:ext cx="4320116" cy="43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022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2024-09-06T09:08:30Z</dcterms:created>
  <dcterms:modified xsi:type="dcterms:W3CDTF">2024-09-25T14:34:57Z</dcterms:modified>
</cp:coreProperties>
</file>