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0" r:id="rId3"/>
    <p:sldId id="266" r:id="rId4"/>
    <p:sldId id="265" r:id="rId5"/>
    <p:sldId id="274" r:id="rId6"/>
    <p:sldId id="27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DC17A-85E2-259A-AA8B-DC6C8F0805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2419E3-C5C7-F0D5-DE55-1D6E9F724D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0FCAE-D56B-1B69-E5C3-6811226F9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CE58-F79C-4F85-942F-3AE40DC9A5E3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5E301-7C5E-710E-8404-CFD85C8E2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EB079E-1C38-422F-4FE6-103D9436D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739D-EAA0-411D-8CE0-C9C67C7F4B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614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63D8C-28C0-916E-2715-A4897677A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ED6B5-5C2A-44C0-A8C8-7C9269D61F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CA81B8-4F63-338E-59CB-31EF10F62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CE58-F79C-4F85-942F-3AE40DC9A5E3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01867-6ED7-0267-EFBD-E8A779D4B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2C8BD-D18C-F7DA-C0F2-EB860BABC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739D-EAA0-411D-8CE0-C9C67C7F4B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3001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14673-7EA9-92C9-8D6E-1931C2FAA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FE0140-A85A-2B3E-A452-43A4D7F3F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0FC9C-6CD5-1538-A201-3CC649F67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CE58-F79C-4F85-942F-3AE40DC9A5E3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8F6BF-A4C3-1BAD-A6A1-95F5BAF85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A704F5-8F27-7E3B-6562-C1A9D410A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739D-EAA0-411D-8CE0-C9C67C7F4B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8B4B1-B50B-2D99-547D-9845A72A4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1E172-3C91-F258-B8A9-695F625C9C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05D418-A42E-48BD-E693-E89B316CC1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C6766E-BCD5-F4D5-7256-346F59236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CE58-F79C-4F85-942F-3AE40DC9A5E3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620BE3-0EA2-367B-1325-04FA689EC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930EAE-C35C-AE60-0BF6-1EFF98A5D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739D-EAA0-411D-8CE0-C9C67C7F4B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293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0305-03EF-883D-4D4D-4985ADD65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434C4F-F69E-C479-3BA6-0146227BCD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E1891C-F80E-873A-FA6B-C80C5D5B6A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8DEC1E-0FC4-736B-1C2A-0E4DE879D9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C5C398-5CA1-352B-7C59-0363252BD6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0E459C-2C5B-5012-1BB8-DF436B87A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CE58-F79C-4F85-942F-3AE40DC9A5E3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2880B2-3110-510A-EE39-91AB412BD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E1E35E-4CBD-7674-D4CB-28BFBAD27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739D-EAA0-411D-8CE0-C9C67C7F4B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431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0FF5-888C-8E01-A1B7-2AE86168A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25AFEA-CC80-FD4F-E2FD-C6E6357D2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CE58-F79C-4F85-942F-3AE40DC9A5E3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848B06-2E48-8DC1-2AE3-B1F238270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BD2B3E-D4AC-4710-AF58-80271560D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739D-EAA0-411D-8CE0-C9C67C7F4B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138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D0833E-5CB2-D889-E348-4A5CDA01E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CE58-F79C-4F85-942F-3AE40DC9A5E3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AF2A0C-2C7C-8B28-31DD-FFEC3F5B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ED5AF2-6035-9230-A03D-E78652A4F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739D-EAA0-411D-8CE0-C9C67C7F4B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5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935EE-F431-C9EC-9C55-2DEA8B0DC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C2B62-41B9-ADC9-C6F8-3572E9A61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5EA9C5-253B-1E29-125A-1B6BC65BA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78DED8-A656-840C-7951-FC4B91FCF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CE58-F79C-4F85-942F-3AE40DC9A5E3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090438-F336-5E6A-5A1B-D5FB8C411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FA9EE1-87A5-E6FA-3D8F-27A1037CB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739D-EAA0-411D-8CE0-C9C67C7F4B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945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018EB-9C3B-CA8C-0D45-888245D51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A29DD1-6AA3-C863-1F3D-C921A6D498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DF1B8-5FB3-F477-BD43-F342D5EF81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8455D2-2B1B-9DF8-C079-07302B0E4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CE58-F79C-4F85-942F-3AE40DC9A5E3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A9F9F-C745-0F29-E3AB-8FD078736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20FE1E-FDAC-1D81-41D0-97FE785CA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739D-EAA0-411D-8CE0-C9C67C7F4B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5556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D4BB7-0D2D-E99D-02E2-F8D6A4B50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17DD81-AF6C-D838-D0E0-8178DC4E41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F26F3B-8E1C-337A-8C47-989CBA47A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CE58-F79C-4F85-942F-3AE40DC9A5E3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C9FC73-76DF-06B4-00E3-E9B1BD637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34897-EBC3-E7AA-0C9B-29A817BE6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739D-EAA0-411D-8CE0-C9C67C7F4B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4175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4F0EE7-7A52-6F95-A5F7-75653229A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1F597B-C408-B6FC-AE9C-A98E947628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57068-2DFE-475E-3539-74B4E15C9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CE58-F79C-4F85-942F-3AE40DC9A5E3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10BED4-A3BB-2057-9F19-04CFE0717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F4F094-81D5-4CE0-7A42-BFE4073D8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B739D-EAA0-411D-8CE0-C9C67C7F4B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505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63C7A9-5A2F-D004-2200-4060A98E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75C2E3-6C5A-B2BA-2BFD-6CFD398D73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1E3C8-2669-EBC2-A465-59F7119575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8CE58-F79C-4F85-942F-3AE40DC9A5E3}" type="datetimeFigureOut">
              <a:rPr lang="en-GB" smtClean="0"/>
              <a:t>22/08/2024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CE7FD-023A-3139-8F2A-F669405434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2E173-B765-DABB-B00D-7E952C4DB5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B739D-EAA0-411D-8CE0-C9C67C7F4B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5110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8" name="Rectangle 1027">
            <a:extLst>
              <a:ext uri="{FF2B5EF4-FFF2-40B4-BE49-F238E27FC236}">
                <a16:creationId xmlns:a16="http://schemas.microsoft.com/office/drawing/2014/main" id="{19E301E5-1206-47D0-9CDF-72583D739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AFA31FBE-7948-4384-B68A-75DEFDC49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Draft law to exclude wonky carrots from food waste figures ...">
            <a:extLst>
              <a:ext uri="{FF2B5EF4-FFF2-40B4-BE49-F238E27FC236}">
                <a16:creationId xmlns:a16="http://schemas.microsoft.com/office/drawing/2014/main" id="{5203D271-6257-1C12-79C5-52C074768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43" r="4" b="4266"/>
          <a:stretch/>
        </p:blipFill>
        <p:spPr bwMode="auto">
          <a:xfrm>
            <a:off x="641276" y="643467"/>
            <a:ext cx="4013020" cy="2702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Wonky Carrots Picture Framed &amp; Mounted Wall Art in Colour by Jim Jones">
            <a:extLst>
              <a:ext uri="{FF2B5EF4-FFF2-40B4-BE49-F238E27FC236}">
                <a16:creationId xmlns:a16="http://schemas.microsoft.com/office/drawing/2014/main" id="{3794E105-46D7-27CF-87DF-37262406D0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7" r="-1" b="3068"/>
          <a:stretch/>
        </p:blipFill>
        <p:spPr bwMode="auto">
          <a:xfrm>
            <a:off x="643467" y="3509433"/>
            <a:ext cx="4010830" cy="2705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Why I love wonky carrots">
            <a:extLst>
              <a:ext uri="{FF2B5EF4-FFF2-40B4-BE49-F238E27FC236}">
                <a16:creationId xmlns:a16="http://schemas.microsoft.com/office/drawing/2014/main" id="{48578D3E-1C07-806D-4C38-ABF6B7A6A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4" r="13267"/>
          <a:stretch/>
        </p:blipFill>
        <p:spPr bwMode="auto">
          <a:xfrm>
            <a:off x="4812633" y="643467"/>
            <a:ext cx="6735900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70740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Rectangle 2056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Waterlogged Soil Explained - Soil ...">
            <a:extLst>
              <a:ext uri="{FF2B5EF4-FFF2-40B4-BE49-F238E27FC236}">
                <a16:creationId xmlns:a16="http://schemas.microsoft.com/office/drawing/2014/main" id="{77F57337-7405-5F80-1156-7127FD9C5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8" r="-2" b="4374"/>
          <a:stretch/>
        </p:blipFill>
        <p:spPr bwMode="auto">
          <a:xfrm>
            <a:off x="643467" y="643467"/>
            <a:ext cx="5372099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waterlogged field CMYK | Kelvin Cave Ltd">
            <a:extLst>
              <a:ext uri="{FF2B5EF4-FFF2-40B4-BE49-F238E27FC236}">
                <a16:creationId xmlns:a16="http://schemas.microsoft.com/office/drawing/2014/main" id="{3F1AE6C5-90ED-FF6F-8895-2E1C91797E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0" r="19619" b="1"/>
          <a:stretch/>
        </p:blipFill>
        <p:spPr bwMode="auto">
          <a:xfrm>
            <a:off x="6176432" y="643467"/>
            <a:ext cx="5372100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497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0AE457-C79E-C16D-0039-F7DC56851911}"/>
              </a:ext>
            </a:extLst>
          </p:cNvPr>
          <p:cNvSpPr txBox="1"/>
          <p:nvPr/>
        </p:nvSpPr>
        <p:spPr>
          <a:xfrm>
            <a:off x="1394114" y="520512"/>
            <a:ext cx="9403772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Arial Unicode MS"/>
                <a:cs typeface="Arial Unicode MS"/>
              </a:rPr>
              <a:t>UK farmers waste between 10% and 16% of their crops annually</a:t>
            </a:r>
            <a:endParaRPr lang="en-GB" sz="400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ea typeface="Arial Unicode MS"/>
              <a:cs typeface="Arial Unicode MS"/>
            </a:endParaRPr>
          </a:p>
          <a:p>
            <a:pPr algn="r"/>
            <a:r>
              <a:rPr lang="en-GB" sz="440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Helvetica" panose="020B0604020202020204" pitchFamily="34" charset="0"/>
                <a:cs typeface="Arial Unicode MS"/>
              </a:rPr>
              <a:t> </a:t>
            </a:r>
            <a:r>
              <a:rPr lang="en-US" sz="2400" i="1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Arial Unicode MS"/>
                <a:cs typeface="Arial Unicode MS"/>
              </a:rPr>
              <a:t>Source: Feedback, an environmental charity</a:t>
            </a:r>
            <a:endParaRPr lang="en-GB" sz="2400" i="1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ea typeface="Arial Unicode MS"/>
              <a:cs typeface="Arial Unicode MS"/>
            </a:endParaRPr>
          </a:p>
          <a:p>
            <a:endParaRPr lang="en-GB" sz="400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ea typeface="Arial Unicode MS"/>
              <a:cs typeface="Arial Unicode MS"/>
            </a:endParaRPr>
          </a:p>
          <a:p>
            <a:r>
              <a:rPr lang="en-US" sz="440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Arial Unicode MS"/>
                <a:cs typeface="Arial Unicode MS"/>
              </a:rPr>
              <a:t>Over 170,000 </a:t>
            </a:r>
            <a:r>
              <a:rPr lang="en-US" sz="440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Arial Unicode MS"/>
                <a:cs typeface="Arial Unicode MS"/>
              </a:rPr>
              <a:t>tonnes</a:t>
            </a:r>
            <a:r>
              <a:rPr lang="en-US" sz="440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Arial Unicode MS"/>
                <a:cs typeface="Arial Unicode MS"/>
              </a:rPr>
              <a:t> of food is wasted in the fresh produce supply chain every year</a:t>
            </a:r>
          </a:p>
          <a:p>
            <a:endParaRPr lang="en-US" sz="4400" dirty="0">
              <a:solidFill>
                <a:schemeClr val="accent6">
                  <a:lumMod val="75000"/>
                </a:schemeClr>
              </a:solidFill>
              <a:ea typeface="Arial Unicode MS"/>
              <a:cs typeface="Arial Unicode MS"/>
            </a:endParaRPr>
          </a:p>
          <a:p>
            <a:pPr algn="r"/>
            <a:r>
              <a:rPr lang="en-US" sz="2400" i="1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Arial Unicode MS"/>
                <a:cs typeface="Arial Unicode MS"/>
              </a:rPr>
              <a:t>Source: WRAP (Waste and Resources Action </a:t>
            </a:r>
            <a:r>
              <a:rPr lang="en-US" sz="2400" i="1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Arial Unicode MS"/>
                <a:cs typeface="Arial Unicode MS"/>
              </a:rPr>
              <a:t>Programme</a:t>
            </a:r>
            <a:r>
              <a:rPr lang="en-US" sz="2400" i="1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Arial Unicode MS"/>
                <a:cs typeface="Arial Unicode MS"/>
              </a:rPr>
              <a:t>)</a:t>
            </a:r>
            <a:endParaRPr lang="en-GB" sz="2400" i="1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1046437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36" name="Rectangle 9235">
            <a:extLst>
              <a:ext uri="{FF2B5EF4-FFF2-40B4-BE49-F238E27FC236}">
                <a16:creationId xmlns:a16="http://schemas.microsoft.com/office/drawing/2014/main" id="{C7336F7B-7038-4227-BCAC-E417CC3F6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24" name="Picture 8" descr="Tesco Perfectly Imperfect Carrots (1 ...">
            <a:extLst>
              <a:ext uri="{FF2B5EF4-FFF2-40B4-BE49-F238E27FC236}">
                <a16:creationId xmlns:a16="http://schemas.microsoft.com/office/drawing/2014/main" id="{89A7EB6A-84C4-CEA9-3B4E-0F84489AC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2" r="-2" b="8330"/>
          <a:stretch/>
        </p:blipFill>
        <p:spPr bwMode="auto">
          <a:xfrm>
            <a:off x="196731" y="175147"/>
            <a:ext cx="3792174" cy="3174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March 2016 – systems4food">
            <a:extLst>
              <a:ext uri="{FF2B5EF4-FFF2-40B4-BE49-F238E27FC236}">
                <a16:creationId xmlns:a16="http://schemas.microsoft.com/office/drawing/2014/main" id="{2B35C724-616E-4690-81BC-4FF4628BE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66" r="-2" b="20356"/>
          <a:stretch/>
        </p:blipFill>
        <p:spPr bwMode="auto">
          <a:xfrm>
            <a:off x="4209091" y="175147"/>
            <a:ext cx="3792174" cy="3174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Morrisons Wonky Carrots | Morrisons">
            <a:extLst>
              <a:ext uri="{FF2B5EF4-FFF2-40B4-BE49-F238E27FC236}">
                <a16:creationId xmlns:a16="http://schemas.microsoft.com/office/drawing/2014/main" id="{75440E90-2AE5-FB78-9D7B-9B3BB4E47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6292"/>
          <a:stretch/>
        </p:blipFill>
        <p:spPr bwMode="auto">
          <a:xfrm>
            <a:off x="8194217" y="175147"/>
            <a:ext cx="3792174" cy="3174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Waitrose Wonderfully Wonky Carrots ...">
            <a:extLst>
              <a:ext uri="{FF2B5EF4-FFF2-40B4-BE49-F238E27FC236}">
                <a16:creationId xmlns:a16="http://schemas.microsoft.com/office/drawing/2014/main" id="{F93F0A8E-E9F8-9361-A738-490409F7B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40" r="-1" b="6828"/>
          <a:stretch/>
        </p:blipFill>
        <p:spPr bwMode="auto">
          <a:xfrm>
            <a:off x="191088" y="3508511"/>
            <a:ext cx="3792174" cy="317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 descr="The Perfectly Wonky Carrot : Newmany ...">
            <a:extLst>
              <a:ext uri="{FF2B5EF4-FFF2-40B4-BE49-F238E27FC236}">
                <a16:creationId xmlns:a16="http://schemas.microsoft.com/office/drawing/2014/main" id="{641DFD60-51C0-BBB2-C2E9-630F24930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0" r="-2" b="10468"/>
          <a:stretch/>
        </p:blipFill>
        <p:spPr bwMode="auto">
          <a:xfrm>
            <a:off x="4203448" y="3508511"/>
            <a:ext cx="3792174" cy="317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Morrisons Wonky Veg Carrots, 1 kg ...">
            <a:extLst>
              <a:ext uri="{FF2B5EF4-FFF2-40B4-BE49-F238E27FC236}">
                <a16:creationId xmlns:a16="http://schemas.microsoft.com/office/drawing/2014/main" id="{18EC3464-4E12-F9CF-7DE5-382E9133B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92" r="-1" b="4941"/>
          <a:stretch/>
        </p:blipFill>
        <p:spPr bwMode="auto">
          <a:xfrm>
            <a:off x="8188574" y="3508511"/>
            <a:ext cx="3792174" cy="317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932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tatoes of Different Size and Shape Stock Image - Image of farming ...">
            <a:extLst>
              <a:ext uri="{FF2B5EF4-FFF2-40B4-BE49-F238E27FC236}">
                <a16:creationId xmlns:a16="http://schemas.microsoft.com/office/drawing/2014/main" id="{8BE1C72A-575A-54D5-BF2D-ACB900B779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64" b="10596"/>
          <a:stretch/>
        </p:blipFill>
        <p:spPr bwMode="auto">
          <a:xfrm>
            <a:off x="697394" y="492124"/>
            <a:ext cx="4702804" cy="3158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ackground-texture of Red Overripe Raspberry Rubus Idaeus. Ripe ...">
            <a:extLst>
              <a:ext uri="{FF2B5EF4-FFF2-40B4-BE49-F238E27FC236}">
                <a16:creationId xmlns:a16="http://schemas.microsoft.com/office/drawing/2014/main" id="{CB374E25-E920-B3B1-F1CD-C3B9C78820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17"/>
          <a:stretch/>
        </p:blipFill>
        <p:spPr bwMode="auto">
          <a:xfrm>
            <a:off x="6903508" y="577849"/>
            <a:ext cx="4514850" cy="2986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ost Common Types of Apples: A Guide | The Dish Blog | Stauffers">
            <a:extLst>
              <a:ext uri="{FF2B5EF4-FFF2-40B4-BE49-F238E27FC236}">
                <a16:creationId xmlns:a16="http://schemas.microsoft.com/office/drawing/2014/main" id="{7F71CBF3-45DB-FC30-65D4-82E3FD4A4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575" y="3717928"/>
            <a:ext cx="4514850" cy="3007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242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C7F55EAC-550A-4BDD-9099-3F20B8FA0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Freeform: Shape 3080">
            <a:extLst>
              <a:ext uri="{FF2B5EF4-FFF2-40B4-BE49-F238E27FC236}">
                <a16:creationId xmlns:a16="http://schemas.microsoft.com/office/drawing/2014/main" id="{DC4F5A5F-493F-49AE-89B6-D5AF5EBC8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724001 w 12192000"/>
              <a:gd name="connsiteY0" fmla="*/ 434021 h 6858000"/>
              <a:gd name="connsiteX1" fmla="*/ 6471155 w 12192000"/>
              <a:gd name="connsiteY1" fmla="*/ 434599 h 6858000"/>
              <a:gd name="connsiteX2" fmla="*/ 5384913 w 12192000"/>
              <a:gd name="connsiteY2" fmla="*/ 497971 h 6858000"/>
              <a:gd name="connsiteX3" fmla="*/ 4818280 w 12192000"/>
              <a:gd name="connsiteY3" fmla="*/ 541802 h 6858000"/>
              <a:gd name="connsiteX4" fmla="*/ 3965428 w 12192000"/>
              <a:gd name="connsiteY4" fmla="*/ 675942 h 6858000"/>
              <a:gd name="connsiteX5" fmla="*/ 3699528 w 12192000"/>
              <a:gd name="connsiteY5" fmla="*/ 770472 h 6858000"/>
              <a:gd name="connsiteX6" fmla="*/ 3438854 w 12192000"/>
              <a:gd name="connsiteY6" fmla="*/ 834899 h 6858000"/>
              <a:gd name="connsiteX7" fmla="*/ 3367443 w 12192000"/>
              <a:gd name="connsiteY7" fmla="*/ 893518 h 6858000"/>
              <a:gd name="connsiteX8" fmla="*/ 3467301 w 12192000"/>
              <a:gd name="connsiteY8" fmla="*/ 953722 h 6858000"/>
              <a:gd name="connsiteX9" fmla="*/ 3889955 w 12192000"/>
              <a:gd name="connsiteY9" fmla="*/ 977486 h 6858000"/>
              <a:gd name="connsiteX10" fmla="*/ 3502135 w 12192000"/>
              <a:gd name="connsiteY10" fmla="*/ 1054062 h 6858000"/>
              <a:gd name="connsiteX11" fmla="*/ 4072832 w 12192000"/>
              <a:gd name="connsiteY11" fmla="*/ 1017622 h 6858000"/>
              <a:gd name="connsiteX12" fmla="*/ 4244099 w 12192000"/>
              <a:gd name="connsiteY12" fmla="*/ 1030825 h 6858000"/>
              <a:gd name="connsiteX13" fmla="*/ 4095475 w 12192000"/>
              <a:gd name="connsiteY13" fmla="*/ 1092084 h 6858000"/>
              <a:gd name="connsiteX14" fmla="*/ 3327386 w 12192000"/>
              <a:gd name="connsiteY14" fmla="*/ 1215660 h 6858000"/>
              <a:gd name="connsiteX15" fmla="*/ 3254813 w 12192000"/>
              <a:gd name="connsiteY15" fmla="*/ 1226749 h 6858000"/>
              <a:gd name="connsiteX16" fmla="*/ 2776427 w 12192000"/>
              <a:gd name="connsiteY16" fmla="*/ 1401552 h 6858000"/>
              <a:gd name="connsiteX17" fmla="*/ 3063226 w 12192000"/>
              <a:gd name="connsiteY17" fmla="*/ 1384124 h 6858000"/>
              <a:gd name="connsiteX18" fmla="*/ 2754945 w 12192000"/>
              <a:gd name="connsiteY18" fmla="*/ 1495025 h 6858000"/>
              <a:gd name="connsiteX19" fmla="*/ 2381061 w 12192000"/>
              <a:gd name="connsiteY19" fmla="*/ 1619658 h 6858000"/>
              <a:gd name="connsiteX20" fmla="*/ 2008336 w 12192000"/>
              <a:gd name="connsiteY20" fmla="*/ 1814527 h 6858000"/>
              <a:gd name="connsiteX21" fmla="*/ 1740695 w 12192000"/>
              <a:gd name="connsiteY21" fmla="*/ 1914337 h 6858000"/>
              <a:gd name="connsiteX22" fmla="*/ 1787720 w 12192000"/>
              <a:gd name="connsiteY22" fmla="*/ 1991970 h 6858000"/>
              <a:gd name="connsiteX23" fmla="*/ 1754048 w 12192000"/>
              <a:gd name="connsiteY23" fmla="*/ 2078049 h 6858000"/>
              <a:gd name="connsiteX24" fmla="*/ 2228951 w 12192000"/>
              <a:gd name="connsiteY24" fmla="*/ 1996721 h 6858000"/>
              <a:gd name="connsiteX25" fmla="*/ 2054781 w 12192000"/>
              <a:gd name="connsiteY25" fmla="*/ 2053228 h 6858000"/>
              <a:gd name="connsiteX26" fmla="*/ 1985693 w 12192000"/>
              <a:gd name="connsiteY26" fmla="*/ 2109207 h 6858000"/>
              <a:gd name="connsiteX27" fmla="*/ 2061168 w 12192000"/>
              <a:gd name="connsiteY27" fmla="*/ 2130859 h 6858000"/>
              <a:gd name="connsiteX28" fmla="*/ 2388026 w 12192000"/>
              <a:gd name="connsiteY28" fmla="*/ 2184726 h 6858000"/>
              <a:gd name="connsiteX29" fmla="*/ 1560719 w 12192000"/>
              <a:gd name="connsiteY29" fmla="*/ 2384876 h 6858000"/>
              <a:gd name="connsiteX30" fmla="*/ 1679734 w 12192000"/>
              <a:gd name="connsiteY30" fmla="*/ 2400191 h 6858000"/>
              <a:gd name="connsiteX31" fmla="*/ 2882089 w 12192000"/>
              <a:gd name="connsiteY31" fmla="*/ 2383292 h 6858000"/>
              <a:gd name="connsiteX32" fmla="*/ 3116638 w 12192000"/>
              <a:gd name="connsiteY32" fmla="*/ 2359528 h 6858000"/>
              <a:gd name="connsiteX33" fmla="*/ 2897765 w 12192000"/>
              <a:gd name="connsiteY33" fmla="*/ 2758243 h 6858000"/>
              <a:gd name="connsiteX34" fmla="*/ 2981367 w 12192000"/>
              <a:gd name="connsiteY34" fmla="*/ 2829008 h 6858000"/>
              <a:gd name="connsiteX35" fmla="*/ 2682955 w 12192000"/>
              <a:gd name="connsiteY35" fmla="*/ 2846436 h 6858000"/>
              <a:gd name="connsiteX36" fmla="*/ 2099485 w 12192000"/>
              <a:gd name="connsiteY36" fmla="*/ 3066653 h 6858000"/>
              <a:gd name="connsiteX37" fmla="*/ 1807460 w 12192000"/>
              <a:gd name="connsiteY37" fmla="*/ 3454808 h 6858000"/>
              <a:gd name="connsiteX38" fmla="*/ 1921251 w 12192000"/>
              <a:gd name="connsiteY38" fmla="*/ 3540889 h 6858000"/>
              <a:gd name="connsiteX39" fmla="*/ 1453313 w 12192000"/>
              <a:gd name="connsiteY39" fmla="*/ 3637002 h 6858000"/>
              <a:gd name="connsiteX40" fmla="*/ 1686122 w 12192000"/>
              <a:gd name="connsiteY40" fmla="*/ 3667634 h 6858000"/>
              <a:gd name="connsiteX41" fmla="*/ 1513692 w 12192000"/>
              <a:gd name="connsiteY41" fmla="*/ 3725196 h 6858000"/>
              <a:gd name="connsiteX42" fmla="*/ 1369711 w 12192000"/>
              <a:gd name="connsiteY42" fmla="*/ 3826063 h 6858000"/>
              <a:gd name="connsiteX43" fmla="*/ 2051298 w 12192000"/>
              <a:gd name="connsiteY43" fmla="*/ 3754242 h 6858000"/>
              <a:gd name="connsiteX44" fmla="*/ 2245207 w 12192000"/>
              <a:gd name="connsiteY44" fmla="*/ 3797018 h 6858000"/>
              <a:gd name="connsiteX45" fmla="*/ 2353192 w 12192000"/>
              <a:gd name="connsiteY45" fmla="*/ 3796489 h 6858000"/>
              <a:gd name="connsiteX46" fmla="*/ 2490207 w 12192000"/>
              <a:gd name="connsiteY46" fmla="*/ 3801242 h 6858000"/>
              <a:gd name="connsiteX47" fmla="*/ 2375835 w 12192000"/>
              <a:gd name="connsiteY47" fmla="*/ 3839794 h 6858000"/>
              <a:gd name="connsiteX48" fmla="*/ 2522138 w 12192000"/>
              <a:gd name="connsiteY48" fmla="*/ 4009841 h 6858000"/>
              <a:gd name="connsiteX49" fmla="*/ 1998466 w 12192000"/>
              <a:gd name="connsiteY49" fmla="*/ 4130778 h 6858000"/>
              <a:gd name="connsiteX50" fmla="*/ 2114580 w 12192000"/>
              <a:gd name="connsiteY50" fmla="*/ 4154543 h 6858000"/>
              <a:gd name="connsiteX51" fmla="*/ 2177862 w 12192000"/>
              <a:gd name="connsiteY51" fmla="*/ 4189925 h 6858000"/>
              <a:gd name="connsiteX52" fmla="*/ 1868419 w 12192000"/>
              <a:gd name="connsiteY52" fmla="*/ 4382153 h 6858000"/>
              <a:gd name="connsiteX53" fmla="*/ 2279460 w 12192000"/>
              <a:gd name="connsiteY53" fmla="*/ 4356805 h 6858000"/>
              <a:gd name="connsiteX54" fmla="*/ 2029817 w 12192000"/>
              <a:gd name="connsiteY54" fmla="*/ 4468235 h 6858000"/>
              <a:gd name="connsiteX55" fmla="*/ 1560137 w 12192000"/>
              <a:gd name="connsiteY55" fmla="*/ 4730172 h 6858000"/>
              <a:gd name="connsiteX56" fmla="*/ 1956664 w 12192000"/>
              <a:gd name="connsiteY56" fmla="*/ 4820477 h 6858000"/>
              <a:gd name="connsiteX57" fmla="*/ 3268168 w 12192000"/>
              <a:gd name="connsiteY57" fmla="*/ 4852692 h 6858000"/>
              <a:gd name="connsiteX58" fmla="*/ 2807197 w 12192000"/>
              <a:gd name="connsiteY58" fmla="*/ 4939300 h 6858000"/>
              <a:gd name="connsiteX59" fmla="*/ 2721272 w 12192000"/>
              <a:gd name="connsiteY59" fmla="*/ 4970458 h 6858000"/>
              <a:gd name="connsiteX60" fmla="*/ 2802552 w 12192000"/>
              <a:gd name="connsiteY60" fmla="*/ 5014291 h 6858000"/>
              <a:gd name="connsiteX61" fmla="*/ 2537812 w 12192000"/>
              <a:gd name="connsiteY61" fmla="*/ 5053898 h 6858000"/>
              <a:gd name="connsiteX62" fmla="*/ 2569744 w 12192000"/>
              <a:gd name="connsiteY62" fmla="*/ 5153182 h 6858000"/>
              <a:gd name="connsiteX63" fmla="*/ 1987436 w 12192000"/>
              <a:gd name="connsiteY63" fmla="*/ 5334320 h 6858000"/>
              <a:gd name="connsiteX64" fmla="*/ 1972921 w 12192000"/>
              <a:gd name="connsiteY64" fmla="*/ 5382376 h 6858000"/>
              <a:gd name="connsiteX65" fmla="*/ 2341001 w 12192000"/>
              <a:gd name="connsiteY65" fmla="*/ 5360725 h 6858000"/>
              <a:gd name="connsiteX66" fmla="*/ 2710822 w 12192000"/>
              <a:gd name="connsiteY66" fmla="*/ 5418816 h 6858000"/>
              <a:gd name="connsiteX67" fmla="*/ 2833903 w 12192000"/>
              <a:gd name="connsiteY67" fmla="*/ 5413007 h 6858000"/>
              <a:gd name="connsiteX68" fmla="*/ 3011556 w 12192000"/>
              <a:gd name="connsiteY68" fmla="*/ 5399276 h 6858000"/>
              <a:gd name="connsiteX69" fmla="*/ 3254233 w 12192000"/>
              <a:gd name="connsiteY69" fmla="*/ 5439412 h 6858000"/>
              <a:gd name="connsiteX70" fmla="*/ 2792101 w 12192000"/>
              <a:gd name="connsiteY70" fmla="*/ 5471625 h 6858000"/>
              <a:gd name="connsiteX71" fmla="*/ 2977303 w 12192000"/>
              <a:gd name="connsiteY71" fmla="*/ 5539751 h 6858000"/>
              <a:gd name="connsiteX72" fmla="*/ 3656566 w 12192000"/>
              <a:gd name="connsiteY72" fmla="*/ 5678642 h 6858000"/>
              <a:gd name="connsiteX73" fmla="*/ 4858340 w 12192000"/>
              <a:gd name="connsiteY73" fmla="*/ 5969625 h 6858000"/>
              <a:gd name="connsiteX74" fmla="*/ 5296668 w 12192000"/>
              <a:gd name="connsiteY74" fmla="*/ 6043559 h 6858000"/>
              <a:gd name="connsiteX75" fmla="*/ 5456323 w 12192000"/>
              <a:gd name="connsiteY75" fmla="*/ 6042502 h 6858000"/>
              <a:gd name="connsiteX76" fmla="*/ 5267058 w 12192000"/>
              <a:gd name="connsiteY76" fmla="*/ 6100066 h 6858000"/>
              <a:gd name="connsiteX77" fmla="*/ 7095266 w 12192000"/>
              <a:gd name="connsiteY77" fmla="*/ 6287541 h 6858000"/>
              <a:gd name="connsiteX78" fmla="*/ 9707235 w 12192000"/>
              <a:gd name="connsiteY78" fmla="*/ 5994446 h 6858000"/>
              <a:gd name="connsiteX79" fmla="*/ 10083442 w 12192000"/>
              <a:gd name="connsiteY79" fmla="*/ 5678642 h 6858000"/>
              <a:gd name="connsiteX80" fmla="*/ 10338892 w 12192000"/>
              <a:gd name="connsiteY80" fmla="*/ 4650957 h 6858000"/>
              <a:gd name="connsiteX81" fmla="*/ 10628013 w 12192000"/>
              <a:gd name="connsiteY81" fmla="*/ 4411198 h 6858000"/>
              <a:gd name="connsiteX82" fmla="*/ 10802766 w 12192000"/>
              <a:gd name="connsiteY82" fmla="*/ 4258050 h 6858000"/>
              <a:gd name="connsiteX83" fmla="*/ 10614662 w 12192000"/>
              <a:gd name="connsiteY83" fmla="*/ 4150318 h 6858000"/>
              <a:gd name="connsiteX84" fmla="*/ 10681427 w 12192000"/>
              <a:gd name="connsiteY84" fmla="*/ 4054203 h 6858000"/>
              <a:gd name="connsiteX85" fmla="*/ 10520029 w 12192000"/>
              <a:gd name="connsiteY85" fmla="*/ 3804411 h 6858000"/>
              <a:gd name="connsiteX86" fmla="*/ 10568798 w 12192000"/>
              <a:gd name="connsiteY86" fmla="*/ 3466426 h 6858000"/>
              <a:gd name="connsiteX87" fmla="*/ 10499709 w 12192000"/>
              <a:gd name="connsiteY87" fmla="*/ 3166465 h 6858000"/>
              <a:gd name="connsiteX88" fmla="*/ 10489840 w 12192000"/>
              <a:gd name="connsiteY88" fmla="*/ 2546475 h 6858000"/>
              <a:gd name="connsiteX89" fmla="*/ 10584471 w 12192000"/>
              <a:gd name="connsiteY89" fmla="*/ 2512148 h 6858000"/>
              <a:gd name="connsiteX90" fmla="*/ 10695942 w 12192000"/>
              <a:gd name="connsiteY90" fmla="*/ 2358471 h 6858000"/>
              <a:gd name="connsiteX91" fmla="*/ 10732516 w 12192000"/>
              <a:gd name="connsiteY91" fmla="*/ 2287706 h 6858000"/>
              <a:gd name="connsiteX92" fmla="*/ 10731357 w 12192000"/>
              <a:gd name="connsiteY92" fmla="*/ 2137725 h 6858000"/>
              <a:gd name="connsiteX93" fmla="*/ 10678525 w 12192000"/>
              <a:gd name="connsiteY93" fmla="*/ 2070656 h 6858000"/>
              <a:gd name="connsiteX94" fmla="*/ 10735999 w 12192000"/>
              <a:gd name="connsiteY94" fmla="*/ 1956587 h 6858000"/>
              <a:gd name="connsiteX95" fmla="*/ 10824246 w 12192000"/>
              <a:gd name="connsiteY95" fmla="*/ 1862584 h 6858000"/>
              <a:gd name="connsiteX96" fmla="*/ 10773156 w 12192000"/>
              <a:gd name="connsiteY96" fmla="*/ 1768054 h 6858000"/>
              <a:gd name="connsiteX97" fmla="*/ 10716261 w 12192000"/>
              <a:gd name="connsiteY97" fmla="*/ 1678278 h 6858000"/>
              <a:gd name="connsiteX98" fmla="*/ 10554864 w 12192000"/>
              <a:gd name="connsiteY98" fmla="*/ 1477599 h 6858000"/>
              <a:gd name="connsiteX99" fmla="*/ 10267483 w 12192000"/>
              <a:gd name="connsiteY99" fmla="*/ 1324977 h 6858000"/>
              <a:gd name="connsiteX100" fmla="*/ 9913337 w 12192000"/>
              <a:gd name="connsiteY100" fmla="*/ 1202458 h 6858000"/>
              <a:gd name="connsiteX101" fmla="*/ 10024805 w 12192000"/>
              <a:gd name="connsiteY101" fmla="*/ 1124827 h 6858000"/>
              <a:gd name="connsiteX102" fmla="*/ 9411726 w 12192000"/>
              <a:gd name="connsiteY102" fmla="*/ 980655 h 6858000"/>
              <a:gd name="connsiteX103" fmla="*/ 9930753 w 12192000"/>
              <a:gd name="connsiteY103" fmla="*/ 901968 h 6858000"/>
              <a:gd name="connsiteX104" fmla="*/ 9894178 w 12192000"/>
              <a:gd name="connsiteY104" fmla="*/ 871339 h 6858000"/>
              <a:gd name="connsiteX105" fmla="*/ 9858182 w 12192000"/>
              <a:gd name="connsiteY105" fmla="*/ 839125 h 6858000"/>
              <a:gd name="connsiteX106" fmla="*/ 10131050 w 12192000"/>
              <a:gd name="connsiteY106" fmla="*/ 792652 h 6858000"/>
              <a:gd name="connsiteX107" fmla="*/ 10006808 w 12192000"/>
              <a:gd name="connsiteY107" fmla="*/ 731920 h 6858000"/>
              <a:gd name="connsiteX108" fmla="*/ 10233809 w 12192000"/>
              <a:gd name="connsiteY108" fmla="*/ 710268 h 6858000"/>
              <a:gd name="connsiteX109" fmla="*/ 10267483 w 12192000"/>
              <a:gd name="connsiteY109" fmla="*/ 628940 h 6858000"/>
              <a:gd name="connsiteX110" fmla="*/ 10136275 w 12192000"/>
              <a:gd name="connsiteY110" fmla="*/ 589333 h 6858000"/>
              <a:gd name="connsiteX111" fmla="*/ 9131312 w 12192000"/>
              <a:gd name="connsiteY111" fmla="*/ 480544 h 6858000"/>
              <a:gd name="connsiteX112" fmla="*/ 7479600 w 12192000"/>
              <a:gd name="connsiteY112" fmla="*/ 454667 h 6858000"/>
              <a:gd name="connsiteX113" fmla="*/ 6724001 w 12192000"/>
              <a:gd name="connsiteY113" fmla="*/ 434021 h 6858000"/>
              <a:gd name="connsiteX114" fmla="*/ 0 w 12192000"/>
              <a:gd name="connsiteY114" fmla="*/ 0 h 6858000"/>
              <a:gd name="connsiteX115" fmla="*/ 12192000 w 12192000"/>
              <a:gd name="connsiteY115" fmla="*/ 0 h 6858000"/>
              <a:gd name="connsiteX116" fmla="*/ 12192000 w 12192000"/>
              <a:gd name="connsiteY116" fmla="*/ 6858000 h 6858000"/>
              <a:gd name="connsiteX117" fmla="*/ 0 w 12192000"/>
              <a:gd name="connsiteY1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2192000" h="6858000">
                <a:moveTo>
                  <a:pt x="6724001" y="434021"/>
                </a:moveTo>
                <a:cubicBezTo>
                  <a:pt x="6639882" y="433113"/>
                  <a:pt x="6555627" y="433147"/>
                  <a:pt x="6471155" y="434599"/>
                </a:cubicBezTo>
                <a:cubicBezTo>
                  <a:pt x="6109461" y="440937"/>
                  <a:pt x="5748349" y="439351"/>
                  <a:pt x="5384913" y="497971"/>
                </a:cubicBezTo>
                <a:cubicBezTo>
                  <a:pt x="5199132" y="528072"/>
                  <a:pt x="5005803" y="518038"/>
                  <a:pt x="4818280" y="541802"/>
                </a:cubicBezTo>
                <a:cubicBezTo>
                  <a:pt x="4532641" y="578242"/>
                  <a:pt x="4247003" y="621019"/>
                  <a:pt x="3965428" y="675942"/>
                </a:cubicBezTo>
                <a:cubicBezTo>
                  <a:pt x="3877181" y="693369"/>
                  <a:pt x="3768034" y="703930"/>
                  <a:pt x="3699528" y="770472"/>
                </a:cubicBezTo>
                <a:cubicBezTo>
                  <a:pt x="3590961" y="728224"/>
                  <a:pt x="3523617" y="807966"/>
                  <a:pt x="3438854" y="834899"/>
                </a:cubicBezTo>
                <a:cubicBezTo>
                  <a:pt x="3405761" y="845462"/>
                  <a:pt x="3362218" y="860248"/>
                  <a:pt x="3367443" y="893518"/>
                </a:cubicBezTo>
                <a:cubicBezTo>
                  <a:pt x="3372089" y="935238"/>
                  <a:pt x="3420855" y="962172"/>
                  <a:pt x="3467301" y="953722"/>
                </a:cubicBezTo>
                <a:cubicBezTo>
                  <a:pt x="3611863" y="927317"/>
                  <a:pt x="3741328" y="986464"/>
                  <a:pt x="3889955" y="977486"/>
                </a:cubicBezTo>
                <a:cubicBezTo>
                  <a:pt x="3760488" y="1002836"/>
                  <a:pt x="3631601" y="1028713"/>
                  <a:pt x="3502135" y="1054062"/>
                </a:cubicBezTo>
                <a:cubicBezTo>
                  <a:pt x="3694303" y="1074129"/>
                  <a:pt x="3883568" y="1038218"/>
                  <a:pt x="4072832" y="1017622"/>
                </a:cubicBezTo>
                <a:cubicBezTo>
                  <a:pt x="4133792" y="1011285"/>
                  <a:pt x="4228424" y="962699"/>
                  <a:pt x="4244099" y="1030825"/>
                </a:cubicBezTo>
                <a:cubicBezTo>
                  <a:pt x="4254550" y="1076242"/>
                  <a:pt x="4152951" y="1079410"/>
                  <a:pt x="4095475" y="1092084"/>
                </a:cubicBezTo>
                <a:cubicBezTo>
                  <a:pt x="3841766" y="1146479"/>
                  <a:pt x="3583994" y="1178165"/>
                  <a:pt x="3327386" y="1215660"/>
                </a:cubicBezTo>
                <a:cubicBezTo>
                  <a:pt x="3303001" y="1219357"/>
                  <a:pt x="3271070" y="1216188"/>
                  <a:pt x="3254813" y="1226749"/>
                </a:cubicBezTo>
                <a:cubicBezTo>
                  <a:pt x="3123605" y="1311774"/>
                  <a:pt x="2957563" y="1339765"/>
                  <a:pt x="2776427" y="1401552"/>
                </a:cubicBezTo>
                <a:cubicBezTo>
                  <a:pt x="2890798" y="1430598"/>
                  <a:pt x="2968012" y="1370921"/>
                  <a:pt x="3063226" y="1384124"/>
                </a:cubicBezTo>
                <a:cubicBezTo>
                  <a:pt x="2966272" y="1448024"/>
                  <a:pt x="2853641" y="1460171"/>
                  <a:pt x="2754945" y="1495025"/>
                </a:cubicBezTo>
                <a:cubicBezTo>
                  <a:pt x="2684117" y="1519846"/>
                  <a:pt x="2421119" y="1597477"/>
                  <a:pt x="2381061" y="1619658"/>
                </a:cubicBezTo>
                <a:cubicBezTo>
                  <a:pt x="2260302" y="1688311"/>
                  <a:pt x="2107033" y="1720525"/>
                  <a:pt x="2008336" y="1814527"/>
                </a:cubicBezTo>
                <a:cubicBezTo>
                  <a:pt x="1938668" y="1880540"/>
                  <a:pt x="1822554" y="1868393"/>
                  <a:pt x="1740695" y="1914337"/>
                </a:cubicBezTo>
                <a:cubicBezTo>
                  <a:pt x="1711667" y="1957642"/>
                  <a:pt x="1767982" y="1968733"/>
                  <a:pt x="1787720" y="1991970"/>
                </a:cubicBezTo>
                <a:cubicBezTo>
                  <a:pt x="1813846" y="2023126"/>
                  <a:pt x="1767401" y="2040555"/>
                  <a:pt x="1754048" y="2078049"/>
                </a:cubicBezTo>
                <a:cubicBezTo>
                  <a:pt x="1907898" y="2035802"/>
                  <a:pt x="2054781" y="2010981"/>
                  <a:pt x="2228951" y="1996721"/>
                </a:cubicBezTo>
                <a:cubicBezTo>
                  <a:pt x="2171475" y="2057452"/>
                  <a:pt x="2101807" y="2031048"/>
                  <a:pt x="2054781" y="2053228"/>
                </a:cubicBezTo>
                <a:cubicBezTo>
                  <a:pt x="2024011" y="2067487"/>
                  <a:pt x="1976984" y="2073824"/>
                  <a:pt x="1985693" y="2109207"/>
                </a:cubicBezTo>
                <a:cubicBezTo>
                  <a:pt x="1992660" y="2137196"/>
                  <a:pt x="2032140" y="2133500"/>
                  <a:pt x="2061168" y="2130859"/>
                </a:cubicBezTo>
                <a:cubicBezTo>
                  <a:pt x="2172636" y="2120825"/>
                  <a:pt x="2281202" y="2117656"/>
                  <a:pt x="2388026" y="2184726"/>
                </a:cubicBezTo>
                <a:cubicBezTo>
                  <a:pt x="2116321" y="2282425"/>
                  <a:pt x="1803977" y="2241233"/>
                  <a:pt x="1560719" y="2384876"/>
                </a:cubicBezTo>
                <a:cubicBezTo>
                  <a:pt x="1594973" y="2429237"/>
                  <a:pt x="1643739" y="2405472"/>
                  <a:pt x="1679734" y="2400191"/>
                </a:cubicBezTo>
                <a:cubicBezTo>
                  <a:pt x="1916026" y="2364279"/>
                  <a:pt x="2760170" y="2428180"/>
                  <a:pt x="2882089" y="2383292"/>
                </a:cubicBezTo>
                <a:cubicBezTo>
                  <a:pt x="2956983" y="2355830"/>
                  <a:pt x="3035941" y="2342628"/>
                  <a:pt x="3116638" y="2359528"/>
                </a:cubicBezTo>
                <a:cubicBezTo>
                  <a:pt x="3194434" y="2375898"/>
                  <a:pt x="3174696" y="2605622"/>
                  <a:pt x="2897765" y="2758243"/>
                </a:cubicBezTo>
                <a:cubicBezTo>
                  <a:pt x="2858286" y="2779895"/>
                  <a:pt x="3034779" y="2811053"/>
                  <a:pt x="2981367" y="2829008"/>
                </a:cubicBezTo>
                <a:cubicBezTo>
                  <a:pt x="2939566" y="2843267"/>
                  <a:pt x="2734626" y="2835346"/>
                  <a:pt x="2682955" y="2846436"/>
                </a:cubicBezTo>
                <a:cubicBezTo>
                  <a:pt x="2662635" y="2851188"/>
                  <a:pt x="2040267" y="3029159"/>
                  <a:pt x="2099485" y="3066653"/>
                </a:cubicBezTo>
                <a:cubicBezTo>
                  <a:pt x="2276558" y="3179139"/>
                  <a:pt x="2869897" y="3385098"/>
                  <a:pt x="1807460" y="3454808"/>
                </a:cubicBezTo>
                <a:cubicBezTo>
                  <a:pt x="1841132" y="3495472"/>
                  <a:pt x="1934024" y="3469596"/>
                  <a:pt x="1921251" y="3540889"/>
                </a:cubicBezTo>
                <a:cubicBezTo>
                  <a:pt x="1780173" y="3579440"/>
                  <a:pt x="1617035" y="3577328"/>
                  <a:pt x="1453313" y="3637002"/>
                </a:cubicBezTo>
                <a:cubicBezTo>
                  <a:pt x="1527047" y="3680307"/>
                  <a:pt x="1611808" y="3653902"/>
                  <a:pt x="1686122" y="3667634"/>
                </a:cubicBezTo>
                <a:cubicBezTo>
                  <a:pt x="1644320" y="3722027"/>
                  <a:pt x="1572330" y="3713578"/>
                  <a:pt x="1513692" y="3725196"/>
                </a:cubicBezTo>
                <a:cubicBezTo>
                  <a:pt x="1459700" y="3736286"/>
                  <a:pt x="1345329" y="3830816"/>
                  <a:pt x="1369711" y="3826063"/>
                </a:cubicBezTo>
                <a:cubicBezTo>
                  <a:pt x="1595553" y="3783815"/>
                  <a:pt x="1824877" y="3795434"/>
                  <a:pt x="2051298" y="3754242"/>
                </a:cubicBezTo>
                <a:cubicBezTo>
                  <a:pt x="2126192" y="3740511"/>
                  <a:pt x="2210955" y="3714106"/>
                  <a:pt x="2245207" y="3797018"/>
                </a:cubicBezTo>
                <a:cubicBezTo>
                  <a:pt x="2255659" y="3821310"/>
                  <a:pt x="2248109" y="3829232"/>
                  <a:pt x="2353192" y="3796489"/>
                </a:cubicBezTo>
                <a:cubicBezTo>
                  <a:pt x="2394414" y="3783815"/>
                  <a:pt x="2448988" y="3770085"/>
                  <a:pt x="2490207" y="3801242"/>
                </a:cubicBezTo>
                <a:cubicBezTo>
                  <a:pt x="2464082" y="3840321"/>
                  <a:pt x="2413572" y="3828703"/>
                  <a:pt x="2375835" y="3839794"/>
                </a:cubicBezTo>
                <a:cubicBezTo>
                  <a:pt x="2275978" y="3868311"/>
                  <a:pt x="2619094" y="3977100"/>
                  <a:pt x="2522138" y="4009841"/>
                </a:cubicBezTo>
                <a:cubicBezTo>
                  <a:pt x="2323584" y="4076912"/>
                  <a:pt x="2199343" y="4057372"/>
                  <a:pt x="1998466" y="4130778"/>
                </a:cubicBezTo>
                <a:cubicBezTo>
                  <a:pt x="2066973" y="4129192"/>
                  <a:pt x="2046072" y="4154543"/>
                  <a:pt x="2114580" y="4154543"/>
                </a:cubicBezTo>
                <a:cubicBezTo>
                  <a:pt x="2145350" y="4154543"/>
                  <a:pt x="2177862" y="4160878"/>
                  <a:pt x="2177862" y="4189925"/>
                </a:cubicBezTo>
                <a:cubicBezTo>
                  <a:pt x="2177862" y="4217385"/>
                  <a:pt x="1817330" y="4367895"/>
                  <a:pt x="1868419" y="4382153"/>
                </a:cubicBezTo>
                <a:cubicBezTo>
                  <a:pt x="2007755" y="4420704"/>
                  <a:pt x="2365385" y="4302410"/>
                  <a:pt x="2279460" y="4356805"/>
                </a:cubicBezTo>
                <a:cubicBezTo>
                  <a:pt x="2148834" y="4439716"/>
                  <a:pt x="2129094" y="4456088"/>
                  <a:pt x="2029817" y="4468235"/>
                </a:cubicBezTo>
                <a:cubicBezTo>
                  <a:pt x="1944474" y="4478796"/>
                  <a:pt x="1644320" y="4710633"/>
                  <a:pt x="1560137" y="4730172"/>
                </a:cubicBezTo>
                <a:cubicBezTo>
                  <a:pt x="1485825" y="4747072"/>
                  <a:pt x="1774947" y="4800410"/>
                  <a:pt x="1956664" y="4820477"/>
                </a:cubicBezTo>
                <a:cubicBezTo>
                  <a:pt x="2130256" y="4840017"/>
                  <a:pt x="3101544" y="4789319"/>
                  <a:pt x="3268168" y="4852692"/>
                </a:cubicBezTo>
                <a:cubicBezTo>
                  <a:pt x="3111993" y="4878041"/>
                  <a:pt x="2970336" y="4953030"/>
                  <a:pt x="2807197" y="4939300"/>
                </a:cubicBezTo>
                <a:cubicBezTo>
                  <a:pt x="2773524" y="4936660"/>
                  <a:pt x="2724756" y="4930323"/>
                  <a:pt x="2721272" y="4970458"/>
                </a:cubicBezTo>
                <a:cubicBezTo>
                  <a:pt x="2718369" y="5005313"/>
                  <a:pt x="2788038" y="4981548"/>
                  <a:pt x="2802552" y="5014291"/>
                </a:cubicBezTo>
                <a:cubicBezTo>
                  <a:pt x="2719531" y="5060235"/>
                  <a:pt x="2621415" y="5018515"/>
                  <a:pt x="2537812" y="5053898"/>
                </a:cubicBezTo>
                <a:cubicBezTo>
                  <a:pt x="2491948" y="5099314"/>
                  <a:pt x="2589483" y="5107236"/>
                  <a:pt x="2569744" y="5153182"/>
                </a:cubicBezTo>
                <a:cubicBezTo>
                  <a:pt x="2301522" y="5193845"/>
                  <a:pt x="2252174" y="5268836"/>
                  <a:pt x="1987436" y="5334320"/>
                </a:cubicBezTo>
                <a:cubicBezTo>
                  <a:pt x="1971179" y="5338545"/>
                  <a:pt x="1958407" y="5352274"/>
                  <a:pt x="1972921" y="5382376"/>
                </a:cubicBezTo>
                <a:cubicBezTo>
                  <a:pt x="2087874" y="5396107"/>
                  <a:pt x="2215599" y="5373399"/>
                  <a:pt x="2341001" y="5360725"/>
                </a:cubicBezTo>
                <a:cubicBezTo>
                  <a:pt x="2537812" y="5340129"/>
                  <a:pt x="2533748" y="5339072"/>
                  <a:pt x="2710822" y="5418816"/>
                </a:cubicBezTo>
                <a:cubicBezTo>
                  <a:pt x="2743914" y="5433602"/>
                  <a:pt x="2801390" y="5438355"/>
                  <a:pt x="2833903" y="5413007"/>
                </a:cubicBezTo>
                <a:cubicBezTo>
                  <a:pt x="2896604" y="5364422"/>
                  <a:pt x="2950016" y="5368646"/>
                  <a:pt x="3011556" y="5399276"/>
                </a:cubicBezTo>
                <a:cubicBezTo>
                  <a:pt x="3077160" y="5432547"/>
                  <a:pt x="3171793" y="5391882"/>
                  <a:pt x="3254233" y="5439412"/>
                </a:cubicBezTo>
                <a:cubicBezTo>
                  <a:pt x="3099802" y="5473739"/>
                  <a:pt x="2957563" y="5473739"/>
                  <a:pt x="2792101" y="5471625"/>
                </a:cubicBezTo>
                <a:cubicBezTo>
                  <a:pt x="2846095" y="5537639"/>
                  <a:pt x="2914601" y="5536582"/>
                  <a:pt x="2977303" y="5539751"/>
                </a:cubicBezTo>
                <a:cubicBezTo>
                  <a:pt x="3214174" y="5551898"/>
                  <a:pt x="3601411" y="5660686"/>
                  <a:pt x="3656566" y="5678642"/>
                </a:cubicBezTo>
                <a:cubicBezTo>
                  <a:pt x="4280675" y="5879847"/>
                  <a:pt x="4178497" y="5898332"/>
                  <a:pt x="4858340" y="5969625"/>
                </a:cubicBezTo>
                <a:cubicBezTo>
                  <a:pt x="5261253" y="6011873"/>
                  <a:pt x="4887368" y="6032469"/>
                  <a:pt x="5296668" y="6043559"/>
                </a:cubicBezTo>
                <a:cubicBezTo>
                  <a:pt x="5349500" y="6045143"/>
                  <a:pt x="5402911" y="6044087"/>
                  <a:pt x="5456323" y="6042502"/>
                </a:cubicBezTo>
                <a:cubicBezTo>
                  <a:pt x="5368077" y="6073134"/>
                  <a:pt x="5267058" y="6100066"/>
                  <a:pt x="5267058" y="6100066"/>
                </a:cubicBezTo>
                <a:cubicBezTo>
                  <a:pt x="5267058" y="6100066"/>
                  <a:pt x="5318728" y="6208854"/>
                  <a:pt x="7095266" y="6287541"/>
                </a:cubicBezTo>
                <a:cubicBezTo>
                  <a:pt x="7422124" y="6302329"/>
                  <a:pt x="9563254" y="6024548"/>
                  <a:pt x="9707235" y="5994446"/>
                </a:cubicBezTo>
                <a:cubicBezTo>
                  <a:pt x="9844249" y="5966984"/>
                  <a:pt x="10002164" y="5671247"/>
                  <a:pt x="10083442" y="5678642"/>
                </a:cubicBezTo>
                <a:cubicBezTo>
                  <a:pt x="10103183" y="5653293"/>
                  <a:pt x="10283158" y="5139979"/>
                  <a:pt x="10338892" y="4650957"/>
                </a:cubicBezTo>
                <a:cubicBezTo>
                  <a:pt x="10448618" y="4580718"/>
                  <a:pt x="10551960" y="4503088"/>
                  <a:pt x="10628013" y="4411198"/>
                </a:cubicBezTo>
                <a:cubicBezTo>
                  <a:pt x="10675040" y="4354692"/>
                  <a:pt x="10718003" y="4298185"/>
                  <a:pt x="10802766" y="4258050"/>
                </a:cubicBezTo>
                <a:cubicBezTo>
                  <a:pt x="10755739" y="4203128"/>
                  <a:pt x="10675040" y="4190453"/>
                  <a:pt x="10614662" y="4150318"/>
                </a:cubicBezTo>
                <a:cubicBezTo>
                  <a:pt x="10610017" y="4117046"/>
                  <a:pt x="10705811" y="4127081"/>
                  <a:pt x="10681427" y="4054203"/>
                </a:cubicBezTo>
                <a:cubicBezTo>
                  <a:pt x="10648335" y="3957032"/>
                  <a:pt x="10684328" y="3846131"/>
                  <a:pt x="10520029" y="3804411"/>
                </a:cubicBezTo>
                <a:cubicBezTo>
                  <a:pt x="10476485" y="3709881"/>
                  <a:pt x="10464294" y="3558845"/>
                  <a:pt x="10568798" y="3466426"/>
                </a:cubicBezTo>
                <a:cubicBezTo>
                  <a:pt x="10724388" y="3328592"/>
                  <a:pt x="10699424" y="3240927"/>
                  <a:pt x="10499709" y="3166465"/>
                </a:cubicBezTo>
                <a:cubicBezTo>
                  <a:pt x="10474164" y="3156958"/>
                  <a:pt x="10501452" y="2570768"/>
                  <a:pt x="10489840" y="2546475"/>
                </a:cubicBezTo>
                <a:cubicBezTo>
                  <a:pt x="10508418" y="2513205"/>
                  <a:pt x="10551960" y="2521126"/>
                  <a:pt x="10584471" y="2512148"/>
                </a:cubicBezTo>
                <a:cubicBezTo>
                  <a:pt x="10726711" y="2474125"/>
                  <a:pt x="10731357" y="2474125"/>
                  <a:pt x="10695942" y="2358471"/>
                </a:cubicBezTo>
                <a:cubicBezTo>
                  <a:pt x="10685490" y="2323616"/>
                  <a:pt x="10709874" y="2309357"/>
                  <a:pt x="10732516" y="2287706"/>
                </a:cubicBezTo>
                <a:cubicBezTo>
                  <a:pt x="10817280" y="2206905"/>
                  <a:pt x="10817860" y="2205850"/>
                  <a:pt x="10731357" y="2137725"/>
                </a:cubicBezTo>
                <a:cubicBezTo>
                  <a:pt x="10706391" y="2118185"/>
                  <a:pt x="10689555" y="2097061"/>
                  <a:pt x="10678525" y="2070656"/>
                </a:cubicBezTo>
                <a:cubicBezTo>
                  <a:pt x="10658203" y="2022599"/>
                  <a:pt x="10658784" y="1982463"/>
                  <a:pt x="10735999" y="1956587"/>
                </a:cubicBezTo>
                <a:cubicBezTo>
                  <a:pt x="10789993" y="1938104"/>
                  <a:pt x="10820762" y="1916978"/>
                  <a:pt x="10824246" y="1862584"/>
                </a:cubicBezTo>
                <a:cubicBezTo>
                  <a:pt x="10826570" y="1817166"/>
                  <a:pt x="10832955" y="1787594"/>
                  <a:pt x="10773156" y="1768054"/>
                </a:cubicBezTo>
                <a:cubicBezTo>
                  <a:pt x="10724969" y="1752211"/>
                  <a:pt x="10711036" y="1718412"/>
                  <a:pt x="10716261" y="1678278"/>
                </a:cubicBezTo>
                <a:cubicBezTo>
                  <a:pt x="10728452" y="1580050"/>
                  <a:pt x="10662849" y="1522487"/>
                  <a:pt x="10554864" y="1477599"/>
                </a:cubicBezTo>
                <a:cubicBezTo>
                  <a:pt x="10452101" y="1434822"/>
                  <a:pt x="10362116" y="1377259"/>
                  <a:pt x="10267483" y="1324977"/>
                </a:cubicBezTo>
                <a:cubicBezTo>
                  <a:pt x="10162399" y="1266887"/>
                  <a:pt x="10040481" y="1232031"/>
                  <a:pt x="9913337" y="1202458"/>
                </a:cubicBezTo>
                <a:cubicBezTo>
                  <a:pt x="9936561" y="1160210"/>
                  <a:pt x="10016678" y="1183974"/>
                  <a:pt x="10024805" y="1124827"/>
                </a:cubicBezTo>
                <a:cubicBezTo>
                  <a:pt x="9826251" y="1074658"/>
                  <a:pt x="9636408" y="999139"/>
                  <a:pt x="9411726" y="980655"/>
                </a:cubicBezTo>
                <a:cubicBezTo>
                  <a:pt x="9593444" y="990161"/>
                  <a:pt x="9758326" y="922036"/>
                  <a:pt x="9930753" y="901968"/>
                </a:cubicBezTo>
                <a:cubicBezTo>
                  <a:pt x="9947008" y="868698"/>
                  <a:pt x="9909273" y="877147"/>
                  <a:pt x="9894178" y="871339"/>
                </a:cubicBezTo>
                <a:cubicBezTo>
                  <a:pt x="9879083" y="865001"/>
                  <a:pt x="9860506" y="862889"/>
                  <a:pt x="9858182" y="839125"/>
                </a:cubicBezTo>
                <a:cubicBezTo>
                  <a:pt x="9941205" y="804798"/>
                  <a:pt x="10045126" y="827506"/>
                  <a:pt x="10131050" y="792652"/>
                </a:cubicBezTo>
                <a:cubicBezTo>
                  <a:pt x="10111891" y="741954"/>
                  <a:pt x="10037578" y="772583"/>
                  <a:pt x="10006808" y="731920"/>
                </a:cubicBezTo>
                <a:cubicBezTo>
                  <a:pt x="10086927" y="724526"/>
                  <a:pt x="10161239" y="721357"/>
                  <a:pt x="10233809" y="710268"/>
                </a:cubicBezTo>
                <a:cubicBezTo>
                  <a:pt x="10290705" y="701818"/>
                  <a:pt x="10306380" y="658513"/>
                  <a:pt x="10267483" y="628940"/>
                </a:cubicBezTo>
                <a:cubicBezTo>
                  <a:pt x="10232648" y="602536"/>
                  <a:pt x="10181559" y="600422"/>
                  <a:pt x="10136275" y="589333"/>
                </a:cubicBezTo>
                <a:cubicBezTo>
                  <a:pt x="9813479" y="512230"/>
                  <a:pt x="9474428" y="487409"/>
                  <a:pt x="9131312" y="480544"/>
                </a:cubicBezTo>
                <a:cubicBezTo>
                  <a:pt x="8580936" y="469453"/>
                  <a:pt x="8028817" y="469982"/>
                  <a:pt x="7479600" y="454667"/>
                </a:cubicBezTo>
                <a:cubicBezTo>
                  <a:pt x="7227489" y="447934"/>
                  <a:pt x="6976357" y="436744"/>
                  <a:pt x="6724001" y="43402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074" name="Picture 2" descr="Gleaning Network - Fighting Food Waste ...">
            <a:extLst>
              <a:ext uri="{FF2B5EF4-FFF2-40B4-BE49-F238E27FC236}">
                <a16:creationId xmlns:a16="http://schemas.microsoft.com/office/drawing/2014/main" id="{D6F54704-DB4B-9FFE-2998-1E7AD23F0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80560" y="1392072"/>
            <a:ext cx="5630880" cy="407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253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leanings for the Poor – Justice, Not Charity - TheTorah.com">
            <a:extLst>
              <a:ext uri="{FF2B5EF4-FFF2-40B4-BE49-F238E27FC236}">
                <a16:creationId xmlns:a16="http://schemas.microsoft.com/office/drawing/2014/main" id="{28A06BE7-AEB7-E3BB-3C52-FC6392387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5" y="0"/>
            <a:ext cx="89836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822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46</Words>
  <Application>Microsoft Office PowerPoint</Application>
  <PresentationFormat>Widescreen</PresentationFormat>
  <Paragraphs>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Arial Unicode MS</vt:lpstr>
      <vt:lpstr>Calibri</vt:lpstr>
      <vt:lpstr>Calibri Light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6</cp:revision>
  <dcterms:created xsi:type="dcterms:W3CDTF">2024-08-20T08:54:38Z</dcterms:created>
  <dcterms:modified xsi:type="dcterms:W3CDTF">2024-08-22T10:52:10Z</dcterms:modified>
</cp:coreProperties>
</file>