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D7533-8301-D6F2-4E2D-2C5B1329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GB" sz="13800" dirty="0"/>
              <a:t>Welcome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1373596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with a beard&#10;&#10;Description automatically generated">
            <a:extLst>
              <a:ext uri="{FF2B5EF4-FFF2-40B4-BE49-F238E27FC236}">
                <a16:creationId xmlns:a16="http://schemas.microsoft.com/office/drawing/2014/main" id="{0D5E1678-A83B-13CF-152B-C0710CC89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05" b="1425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4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ith a beard and sunglasses&#10;&#10;Description automatically generated">
            <a:extLst>
              <a:ext uri="{FF2B5EF4-FFF2-40B4-BE49-F238E27FC236}">
                <a16:creationId xmlns:a16="http://schemas.microsoft.com/office/drawing/2014/main" id="{1BFE40C5-6A56-C301-E1C7-3043AC36F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5" b="2400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62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2F1F4B4-C3C5-D4FC-4155-3B98AAFBB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3" r="1" b="4086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3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7F3C1E20-9A32-ECDB-E17A-1E887F96B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" b="167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218CAD-356C-878C-DF04-029B37C2D836}"/>
              </a:ext>
            </a:extLst>
          </p:cNvPr>
          <p:cNvSpPr txBox="1"/>
          <p:nvPr/>
        </p:nvSpPr>
        <p:spPr>
          <a:xfrm>
            <a:off x="342900" y="1450906"/>
            <a:ext cx="10545233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742950">
              <a:spcAft>
                <a:spcPts val="6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promote positive male role models</a:t>
            </a:r>
          </a:p>
          <a:p>
            <a:pPr marL="742950" lvl="0" indent="-742950">
              <a:spcAft>
                <a:spcPts val="6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celebrate men’s positive contributions to society</a:t>
            </a:r>
          </a:p>
          <a:p>
            <a:pPr marL="742950" lvl="0" indent="-742950">
              <a:spcAft>
                <a:spcPts val="6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focus on men’s health and wellbeing</a:t>
            </a:r>
          </a:p>
          <a:p>
            <a:pPr marL="742950" lvl="0" indent="-742950">
              <a:spcAft>
                <a:spcPts val="6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highlight discrimination against men</a:t>
            </a:r>
          </a:p>
          <a:p>
            <a:pPr marL="742950" lvl="0" indent="-742950">
              <a:spcAft>
                <a:spcPts val="6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improve gender relations and promote gender equality</a:t>
            </a:r>
          </a:p>
          <a:p>
            <a:pPr marL="742950" lvl="0" indent="-742950">
              <a:spcAft>
                <a:spcPts val="6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create a safer, better world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60978C-87BB-D9CC-10BD-7F3A4DB5F488}"/>
              </a:ext>
            </a:extLst>
          </p:cNvPr>
          <p:cNvSpPr txBox="1"/>
          <p:nvPr/>
        </p:nvSpPr>
        <p:spPr>
          <a:xfrm>
            <a:off x="342900" y="328151"/>
            <a:ext cx="10545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2"/>
                </a:solidFill>
                <a:latin typeface="+mj-lt"/>
              </a:rPr>
              <a:t>International Men’s Day: Objectives</a:t>
            </a:r>
            <a:endParaRPr lang="en-GB" sz="5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727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46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secret to happiness?</dc:title>
  <dc:creator>Paul Law</dc:creator>
  <cp:lastModifiedBy>Hilary Homer</cp:lastModifiedBy>
  <cp:revision>19</cp:revision>
  <dcterms:created xsi:type="dcterms:W3CDTF">2015-10-04T19:08:25Z</dcterms:created>
  <dcterms:modified xsi:type="dcterms:W3CDTF">2024-09-18T08:38:15Z</dcterms:modified>
</cp:coreProperties>
</file>