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6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B6D75-9062-7BAF-A066-D993C0D7A5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D41155-4E67-0F65-CB9F-78C70F446F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AA167C-D3D7-63EF-A94C-1193A60EC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25B4-35D1-4FD2-9E40-C5046E4EBA11}" type="datetimeFigureOut">
              <a:rPr lang="en-GB" smtClean="0"/>
              <a:t>22/08/2024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36CC56-A18C-5E29-85F5-59AB3C8F5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8FD843-8C6B-3187-3CE9-F792C8F24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4E937-E7E8-45A9-9909-58B9047F98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2411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AC98A-1271-CC46-682C-46626B5F1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A0C56D-9752-5824-45A2-DD52D7540D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F19FF3-3FE8-AA3C-18C4-50AA070F7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25B4-35D1-4FD2-9E40-C5046E4EBA11}" type="datetimeFigureOut">
              <a:rPr lang="en-GB" smtClean="0"/>
              <a:t>22/08/2024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80BCB-FB62-44E3-C182-43FC79C39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0F5D7D-9D12-B787-A2F1-8BD2BBC2F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4E937-E7E8-45A9-9909-58B9047F98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9551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34919-0C51-E723-7AAD-D3272EC64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EC38D8-38D7-D903-914E-B180855F6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8E8D9-5B13-88BA-533C-5B7BA6B03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25B4-35D1-4FD2-9E40-C5046E4EBA11}" type="datetimeFigureOut">
              <a:rPr lang="en-GB" smtClean="0"/>
              <a:t>22/08/2024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F8477B-5755-0490-F172-5E9C52F38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CA8DC9-FD0A-CE5C-FAA1-1B9D242EB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4E937-E7E8-45A9-9909-58B9047F98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8076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1AACB-A5DC-71B8-33CA-8A4C279D6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0D977E-5A65-83C0-A81C-8FDFFF7A65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7BC76B-2107-81A8-8D11-FB63F779E3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83E52C-BDEC-5D03-C170-34B27054B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25B4-35D1-4FD2-9E40-C5046E4EBA11}" type="datetimeFigureOut">
              <a:rPr lang="en-GB" smtClean="0"/>
              <a:t>22/08/2024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188489-8910-2356-CA92-68807AEFD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6E4344-666E-7D72-1477-8D30F7873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4E937-E7E8-45A9-9909-58B9047F98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7421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270E5-ECE4-7BC1-741A-6FFDABB8D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CAB9E-70DE-EA73-E5C2-F8E744F94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49B9BF-CDD0-E983-D72D-34DDAA104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273719-D74A-1B57-12BA-E427372226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B4C473-2FD9-F8D3-5176-D74A1496A7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1F768B-A55F-96EE-182D-26324FFFC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25B4-35D1-4FD2-9E40-C5046E4EBA11}" type="datetimeFigureOut">
              <a:rPr lang="en-GB" smtClean="0"/>
              <a:t>22/08/2024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CD0DAE-7CCE-11E8-AB07-A91A977A6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596D14-A2E2-2F48-4872-47172897D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4E937-E7E8-45A9-9909-58B9047F98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0995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E2851-1222-FE20-E549-AA5512DDB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AD7D2B-8B7E-DF46-6F00-09507F9BC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25B4-35D1-4FD2-9E40-C5046E4EBA11}" type="datetimeFigureOut">
              <a:rPr lang="en-GB" smtClean="0"/>
              <a:t>22/08/2024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4EE0FB-39E7-29CC-72A4-0DA043C42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D54DA6-12AA-79B6-63C8-406B65FEE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4E937-E7E8-45A9-9909-58B9047F98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642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185016-8920-E289-8DA8-4847F7913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25B4-35D1-4FD2-9E40-C5046E4EBA11}" type="datetimeFigureOut">
              <a:rPr lang="en-GB" smtClean="0"/>
              <a:t>22/08/2024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36C95-F39D-BAF8-95EB-E2A3BD9D6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1C6CE7-7494-50BA-C184-904EAFB7F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4E937-E7E8-45A9-9909-58B9047F98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3121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1CA5A-9149-98BE-4291-30D12F5B6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683817-5D11-B677-759F-EB19611A2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43F1D2-0206-A4DE-9E64-80200C76F9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4135AB-FE2C-56DC-3CBC-4F1DDD638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25B4-35D1-4FD2-9E40-C5046E4EBA11}" type="datetimeFigureOut">
              <a:rPr lang="en-GB" smtClean="0"/>
              <a:t>22/08/2024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0D6E3-11D7-5600-D84D-D5F3DFB33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B65401-FC8F-5B10-C5D9-AFA64636C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4E937-E7E8-45A9-9909-58B9047F98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8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07CCD-4217-0631-DC9A-0D9A87E4F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1A6FE6-1E87-91A4-969B-30A337F7AE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31002-7B4C-DA0B-538F-4562DEFCC4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4FC509-5909-D41C-8CA0-EBFD2F10D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25B4-35D1-4FD2-9E40-C5046E4EBA11}" type="datetimeFigureOut">
              <a:rPr lang="en-GB" smtClean="0"/>
              <a:t>22/08/2024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84DEEA-9335-F20C-0187-B22CD0EA0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93A036-00D4-5227-5FE9-A476B8549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4E937-E7E8-45A9-9909-58B9047F98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4262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3FF54-2D89-E629-854D-2699C695B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5B92A0-9CDC-E59D-1758-239AE04999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89AD4-2774-39A2-01C6-1F2803865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25B4-35D1-4FD2-9E40-C5046E4EBA11}" type="datetimeFigureOut">
              <a:rPr lang="en-GB" smtClean="0"/>
              <a:t>22/08/2024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090CB-6A21-5C53-220A-A381D8C38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D0EABB-48C6-77BC-2F24-8693FFC57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4E937-E7E8-45A9-9909-58B9047F98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930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3BF900-0ACA-BC40-2726-9B989D9FFE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DE2EAD-1723-D370-7D35-A7713A3FB9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7E7D24-EBDC-B45C-3854-DE740A648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25B4-35D1-4FD2-9E40-C5046E4EBA11}" type="datetimeFigureOut">
              <a:rPr lang="en-GB" smtClean="0"/>
              <a:t>22/08/2024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ED22D4-F0C5-BA4D-6263-24E44AF04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73AA43-1F0D-7206-A5B3-5D0FEF8A5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4E937-E7E8-45A9-9909-58B9047F98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928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870432-FC7E-579F-2A7B-198AE69AB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CF059F-92B5-D729-3056-2CCCF6FADD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A3F75D-DCA0-A92D-F25E-F6F91266FC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3F25B4-35D1-4FD2-9E40-C5046E4EBA11}" type="datetimeFigureOut">
              <a:rPr lang="en-GB" smtClean="0"/>
              <a:t>22/08/2024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8AD26-5CEA-3665-CFE8-8C91B2C3B5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14AB0B-6220-E9F8-91CC-8498FF0778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74E937-E7E8-45A9-9909-58B9047F98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386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ed flowers in a field of flowers&#10;&#10;Description automatically generated">
            <a:extLst>
              <a:ext uri="{FF2B5EF4-FFF2-40B4-BE49-F238E27FC236}">
                <a16:creationId xmlns:a16="http://schemas.microsoft.com/office/drawing/2014/main" id="{FDE83EF6-D25B-C2F9-E2BC-399A73BBEE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275" y="1640935"/>
            <a:ext cx="4743450" cy="47434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C877ED8-6EAB-910D-E3BF-57A92E1578D1}"/>
              </a:ext>
            </a:extLst>
          </p:cNvPr>
          <p:cNvSpPr txBox="1"/>
          <p:nvPr/>
        </p:nvSpPr>
        <p:spPr>
          <a:xfrm>
            <a:off x="2560473" y="379378"/>
            <a:ext cx="70710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Remembrance Day</a:t>
            </a:r>
          </a:p>
        </p:txBody>
      </p:sp>
    </p:spTree>
    <p:extLst>
      <p:ext uri="{BB962C8B-B14F-4D97-AF65-F5344CB8AC3E}">
        <p14:creationId xmlns:p14="http://schemas.microsoft.com/office/powerpoint/2010/main" val="1888650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ppies">
            <a:extLst>
              <a:ext uri="{FF2B5EF4-FFF2-40B4-BE49-F238E27FC236}">
                <a16:creationId xmlns:a16="http://schemas.microsoft.com/office/drawing/2014/main" id="{23D6CCB3-CFB5-F0DB-0D5F-1012C9A94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B4916930-E76E-4100-9DCF-4981566A3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57375" y="1885950"/>
            <a:ext cx="8505825" cy="3152775"/>
          </a:xfrm>
          <a:prstGeom prst="rect">
            <a:avLst/>
          </a:prstGeom>
          <a:solidFill>
            <a:schemeClr val="bg1">
              <a:alpha val="75000"/>
            </a:schemeClr>
          </a:solidFill>
          <a:ln w="635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89BD31-2CF0-326D-6DB3-907D51EE2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5050" y="2171700"/>
            <a:ext cx="7581900" cy="25146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dirty="0">
                <a:solidFill>
                  <a:schemeClr val="tx1">
                    <a:lumMod val="75000"/>
                    <a:lumOff val="25000"/>
                  </a:schemeClr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Why do we wear poppies?</a:t>
            </a:r>
          </a:p>
        </p:txBody>
      </p:sp>
    </p:spTree>
    <p:extLst>
      <p:ext uri="{BB962C8B-B14F-4D97-AF65-F5344CB8AC3E}">
        <p14:creationId xmlns:p14="http://schemas.microsoft.com/office/powerpoint/2010/main" val="1591571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ADBB1C5-A40A-CE58-B9F8-59D0D617BB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8372" y="0"/>
            <a:ext cx="7135256" cy="6858000"/>
          </a:xfrm>
          <a:prstGeom prst="rect">
            <a:avLst/>
          </a:prstGeom>
        </p:spPr>
      </p:pic>
      <p:pic>
        <p:nvPicPr>
          <p:cNvPr id="1026" name="Picture 2" descr="Poppies with pride : a poem for 11th November 2020 – Jay's World">
            <a:extLst>
              <a:ext uri="{FF2B5EF4-FFF2-40B4-BE49-F238E27FC236}">
                <a16:creationId xmlns:a16="http://schemas.microsoft.com/office/drawing/2014/main" id="{AAC1734E-7427-1E00-4E5D-C6FB5D3A9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565" y="1330960"/>
            <a:ext cx="3554125" cy="3561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6369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8</Words>
  <Application>Microsoft Office PowerPoint</Application>
  <PresentationFormat>Widescreen</PresentationFormat>
  <Paragraphs>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ADLaM Display</vt:lpstr>
      <vt:lpstr>Aharoni</vt:lpstr>
      <vt:lpstr>Aptos</vt:lpstr>
      <vt:lpstr>Aptos Display</vt:lpstr>
      <vt:lpstr>Arial</vt:lpstr>
      <vt:lpstr>Office Theme</vt:lpstr>
      <vt:lpstr>PowerPoint Presentation</vt:lpstr>
      <vt:lpstr>Why do we wear poppies?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</dc:creator>
  <cp:lastModifiedBy>Hilary Homer</cp:lastModifiedBy>
  <cp:revision>3</cp:revision>
  <dcterms:created xsi:type="dcterms:W3CDTF">2024-08-08T14:42:26Z</dcterms:created>
  <dcterms:modified xsi:type="dcterms:W3CDTF">2024-08-22T21:01:47Z</dcterms:modified>
</cp:coreProperties>
</file>