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7" r:id="rId4"/>
    <p:sldId id="264" r:id="rId5"/>
    <p:sldId id="259" r:id="rId6"/>
    <p:sldId id="258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E745A-B37A-30B7-63D1-459ECEF32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D7E7AC-12D7-2AA7-526A-B0B6349C6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F978-A246-5384-1ECD-570B02C9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04905-7055-9478-C3F9-A86E79E3F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7E93A-5662-4AE0-2823-86BE990C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2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3D81-DAC4-8B30-2F01-6FDC87D7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12655-7179-AFAC-3A81-E1BDD5606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C847B-77FA-E468-37DD-856B65C10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DB59B-2607-44AD-8551-94EE533F8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98442-CF88-48FD-E2D2-10A604D06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29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000C-5DEB-DF94-7146-D2D6EE00C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550E4-7CFC-1EBB-659A-FE14BF9B5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BB91B-7698-CFF0-B61F-D038B802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96513-971C-493E-3E20-B308EAFCB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DE7DF-73C0-227D-8D8B-67BB20BA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944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6DB4C-6EF0-7760-52C2-4513DB25C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706CF-EE1D-4EC3-21ED-5F9A32BD05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DB11E-660C-8DC6-FA93-41AD56C04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031DD-ACEC-E83F-7D85-F2959B4E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F79F4-9C2E-5ABF-7E90-0CF3C087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AD6B2-EAD5-27D2-835A-5865B4432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7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F9A3-8F3B-B35D-0704-0B4B84C1A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96D54-3647-811B-E186-BAAF9F7DD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7CCC4-B7F3-B6CB-F731-A21F3C1CF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564B6-C681-C987-5F33-4AEBD620A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1F5A22-2935-C0BB-CB04-FA0F9F4B45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1BAF5F-8404-3441-612A-76140B1D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3418BC-19CE-DB91-3168-7167DFED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1F382A-E76E-7E5F-4E9F-99FAF096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89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083D4-CFA6-3138-9353-7C2A256A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558BA-FBE4-73FE-53ED-EFC6DD74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D0544-3E1E-C3C0-7D85-6B7CC0FC6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B61DEA-C2CD-2B24-FB0C-8CAA361FA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374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B705F4-710E-C144-CF65-895B09CD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0AC347-95FF-B50D-2BCB-F499F3181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EFA09-709E-9C60-19B6-29324573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05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B2DC4-5814-1B4F-633C-FF839AA4C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44FB7-2DFA-2188-8676-E39A3D42C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7DB14-AC94-1D94-B39B-93136D138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B067D-AAC5-754C-943B-255B564AE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7ACE4-AFC8-6877-55B4-415C8B93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E743C-35FE-D6BF-8595-5C080FD4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26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BCF5-BB86-B4BD-D420-952C29B1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EE25B4-981B-A826-6042-1E94DE6D1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C4FB5-E3D3-BD93-76A8-75162D872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71863-6247-A654-F553-B258EE59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4F013-F7EE-B4C4-CF5A-5E39100D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B6453-4132-6084-E21C-AE5D28E3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12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3D8DF-2BCB-155D-15DE-641703DC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3206E-59A0-E1FC-3645-944C15408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67DCC-3B3C-BE1F-E5AF-750B562C3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7E8DD-E730-FC19-94DF-ACB98834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512A-625A-D041-4BFB-184647FF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28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C4FE8E-F94E-7EF2-400A-902233ACA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F31F9-D7AA-933C-212C-948C62226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2C13F-5EF9-52B4-A3DF-3E3D0285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8DF64-0CEF-AF79-AB8E-7ABC4F072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54027-F92D-09E2-2F8F-BD8B599D8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01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B3A806-1778-8561-6B37-225D6B31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61570-2D6E-F70A-829D-6F9E3166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2618B-FA84-23D2-70FB-A3693F9801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D2D24-EB34-45E9-A979-4E5FDD1CA6C8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19F35-1D59-D255-832C-D0BCB8034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B4BBC-11C4-4C4A-3A73-B656AB2C0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39CEF8-07C5-4D50-AB96-02FFB3209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1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day in eco-history: Ruins of Pompeii discovered">
            <a:extLst>
              <a:ext uri="{FF2B5EF4-FFF2-40B4-BE49-F238E27FC236}">
                <a16:creationId xmlns:a16="http://schemas.microsoft.com/office/drawing/2014/main" id="{A3996B82-5F78-28AE-4A9A-C1DAB49C6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879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mpeii excavation 1876">
            <a:extLst>
              <a:ext uri="{FF2B5EF4-FFF2-40B4-BE49-F238E27FC236}">
                <a16:creationId xmlns:a16="http://schemas.microsoft.com/office/drawing/2014/main" id="{AFB92B4C-E4AF-638C-516E-FD6B015C7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6" b="18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086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41BA73D-DD1E-0121-9CCC-155EFE249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5" r="2" b="7448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5178D5B-615C-27C0-B687-3EEA99B86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5" r="1" b="7447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3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Bakery of Popidius Priscus in Pompeii (Illustration) - World ...">
            <a:extLst>
              <a:ext uri="{FF2B5EF4-FFF2-40B4-BE49-F238E27FC236}">
                <a16:creationId xmlns:a16="http://schemas.microsoft.com/office/drawing/2014/main" id="{2AC4B945-DBE5-E76C-49A9-45E640FA1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10348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96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mpeii Thermopolium – Pompeii, Italy - Gastro Obscura">
            <a:extLst>
              <a:ext uri="{FF2B5EF4-FFF2-40B4-BE49-F238E27FC236}">
                <a16:creationId xmlns:a16="http://schemas.microsoft.com/office/drawing/2014/main" id="{6D5F91DE-6E4B-3587-9FBB-DDB9A89CB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17" b="1124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678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painting of women in a room&#10;&#10;Description automatically generated">
            <a:extLst>
              <a:ext uri="{FF2B5EF4-FFF2-40B4-BE49-F238E27FC236}">
                <a16:creationId xmlns:a16="http://schemas.microsoft.com/office/drawing/2014/main" id="{148953C4-5AEA-153D-F617-548FC9485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5" r="-1" b="3222"/>
          <a:stretch/>
        </p:blipFill>
        <p:spPr bwMode="auto">
          <a:xfrm>
            <a:off x="1867006" y="118753"/>
            <a:ext cx="8550944" cy="66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82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xtraordinary discovery of the archaeological site of Pompeii - ABC News">
            <a:extLst>
              <a:ext uri="{FF2B5EF4-FFF2-40B4-BE49-F238E27FC236}">
                <a16:creationId xmlns:a16="http://schemas.microsoft.com/office/drawing/2014/main" id="{CCB7D48B-C685-16CA-5565-D7632D793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"/>
          <a:stretch/>
        </p:blipFill>
        <p:spPr bwMode="auto">
          <a:xfrm>
            <a:off x="307775" y="261437"/>
            <a:ext cx="11576450" cy="633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712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Hilary Homer</cp:lastModifiedBy>
  <cp:revision>3</cp:revision>
  <dcterms:created xsi:type="dcterms:W3CDTF">2024-08-19T17:00:40Z</dcterms:created>
  <dcterms:modified xsi:type="dcterms:W3CDTF">2024-09-18T13:59:04Z</dcterms:modified>
</cp:coreProperties>
</file>