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5495-A4FD-1636-2A23-4F7E3FB82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DCCEC-FFC9-5818-26CD-820889704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7EB55-025A-FAD1-9B06-177D1D83A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B4C68-6719-A7EF-1FC6-783BAAA0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61A3D-A7C8-D525-E3D3-39EE0F1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4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A643-D27F-B7EF-29EE-83C62E83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679B7-83AB-16C0-1CD7-E35A226F3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08D1E-64C1-9AC5-F783-A4F2A52A8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1F48A-E9A7-1AC8-F24F-9F05D0D9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BBC8B-AF43-AC44-129A-C8312B9CE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30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A2B6-40B9-B269-2A94-4D25ADDEE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DA2EE-D6F0-FD37-9466-716053AE8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75383-597E-D616-20AB-A0519BA23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B91DA-8E98-3351-FA8E-85DC9575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C3300-B494-AAE9-2740-012907007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6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7BC35-12EB-5FC0-B5A3-A465C5C11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BA8BE-F8AE-5ECF-89F2-78D4200F1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BE553-186A-9AE9-C17F-BD53BB656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5185B-7430-9856-8E6A-A24DDCEF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688B1-9D7D-A261-3BDD-706DAFFB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88CA3-F508-6473-32CF-70BFC60B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40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A7CB-BFF1-2E18-256D-A7EE4054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9B57-6C75-90A6-EC1E-1DB8F0BA0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34A8A-EA05-56CC-847B-B4517ED9E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E5937E-A38B-B285-C250-050EA5369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D5F6E7-D01C-F960-1963-54EF64118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56D9BB-CFBC-D3B8-CAFE-683D05EC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990E8F-6EF2-83A4-5C8C-C8776AA3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07D74-9C94-A0B7-458D-B535A10D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30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28881-0EEC-BA46-2751-0151FB2D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E98C1-B637-F97D-6846-81044B597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E0DA84-1847-1991-BA2C-FC43FF85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37D07-31DD-C2DC-6579-E6A9E4FD4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50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C9E82-B1B6-5604-AFC3-2BE929501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C0B366-CCDE-8537-29F9-87C58808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C5D1B-EE6E-4945-4939-B6F5E6AE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42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A9DC2-6D3D-BA84-695E-74CB84D57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FA01-6F4B-678D-572E-F1FE04159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F7035-2F05-BDB6-BC75-F35256210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14C1A-1244-7232-E07B-8F9FA0A86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551F8-F106-1E3E-8425-AA11BA26C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06A06-A500-3225-9FE8-09E53D7D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41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68D0-E11D-F38F-9547-4124AF8E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ED6843-EFA2-A9EE-F446-EAE2DB38DE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08F79-3DF0-100C-7719-B7B803A3F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1DFB9-CE0A-9885-5CCA-F05DA6D94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58733-3AA3-CD7E-92AA-000A9F363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0C581-94AC-22E9-B689-646C9376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00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4375-58A8-9CDA-4AE8-F6FF36A7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2ED92-B0B9-719D-2394-0D8BC9159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4FBED-2D8F-88D7-99FF-D22908A6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AEF11-5453-F610-A662-CFDA44CC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2AE0D-4BBD-2EE2-F181-70EBAB08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5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91C0A1-9099-FFE9-4E17-7D25AF8A6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D911D-4AAA-7FF4-D8FF-D2121AA2F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94F70-4A78-3CE0-40E5-92C69FF9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FF72C-7E43-DEA2-8AB3-F8571F405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7650D-E10F-6141-1022-B57755A8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8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B8D45-E0F6-8559-D4A5-BF644234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15F0C-3EB0-24E7-9887-88B073CDA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15599-8358-3264-EE31-1A551F16B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4B058-382E-450D-8D26-5BAD04D3F72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64582-3A6B-C973-4900-E394D1943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8A09A-D614-6F6B-6753-C689E1FF3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68214-817C-4B44-AB12-3575A251F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1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cat - Wiktionary, the free dictionary">
            <a:extLst>
              <a:ext uri="{FF2B5EF4-FFF2-40B4-BE49-F238E27FC236}">
                <a16:creationId xmlns:a16="http://schemas.microsoft.com/office/drawing/2014/main" id="{75B53C7F-22F6-768C-17CE-8B6B33CDF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4" b="262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8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1026" name="Picture 2" descr="Download Dairy Cow Animal Cow HD Wallpaper">
            <a:extLst>
              <a:ext uri="{FF2B5EF4-FFF2-40B4-BE49-F238E27FC236}">
                <a16:creationId xmlns:a16="http://schemas.microsoft.com/office/drawing/2014/main" id="{25298E2C-434D-A5D1-18F5-3615B6205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5" y="1064684"/>
            <a:ext cx="7092950" cy="472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76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Common Frog (Rana temporaria) | Ireland's Wildlife">
            <a:extLst>
              <a:ext uri="{FF2B5EF4-FFF2-40B4-BE49-F238E27FC236}">
                <a16:creationId xmlns:a16="http://schemas.microsoft.com/office/drawing/2014/main" id="{3FA37091-A3DA-A1C6-346E-D5AFB74DF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63" y="1666201"/>
            <a:ext cx="4603674" cy="352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816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Five things all small dog owners should know | Hartz">
            <a:extLst>
              <a:ext uri="{FF2B5EF4-FFF2-40B4-BE49-F238E27FC236}">
                <a16:creationId xmlns:a16="http://schemas.microsoft.com/office/drawing/2014/main" id="{8B8018E0-D5C3-C698-88E5-E0481D53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2" b="1561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5" name="Rectangle 5134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5136" name="Group 5135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5130" name="Freeform: Shape 5129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31" name="Freeform: Shape 5130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2" name="Freeform: Shape 5131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3" name="Freeform: Shape 5132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4" name="Freeform: Shape 5133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E8CF448-0CEB-43D4-C623-BAFC8CD0C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377" y="947567"/>
            <a:ext cx="7459247" cy="49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6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098" name="Picture 2" descr="Lymm Bumble Bee Control">
            <a:extLst>
              <a:ext uri="{FF2B5EF4-FFF2-40B4-BE49-F238E27FC236}">
                <a16:creationId xmlns:a16="http://schemas.microsoft.com/office/drawing/2014/main" id="{BD9DFA11-1185-EBC7-E6F6-C3AB05282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653" y="1598692"/>
            <a:ext cx="4198694" cy="366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501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3" name="Rectangle 7182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84" name="Rectangle 7183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Imagem Flamingo EDF">
            <a:extLst>
              <a:ext uri="{FF2B5EF4-FFF2-40B4-BE49-F238E27FC236}">
                <a16:creationId xmlns:a16="http://schemas.microsoft.com/office/drawing/2014/main" id="{F8C42987-82A7-F9E3-9EBD-DD50425B0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0"/>
            <a:ext cx="10266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86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Zebra Facts | Live Science">
            <a:extLst>
              <a:ext uri="{FF2B5EF4-FFF2-40B4-BE49-F238E27FC236}">
                <a16:creationId xmlns:a16="http://schemas.microsoft.com/office/drawing/2014/main" id="{C487DB45-854C-713E-3A84-586DE3CB0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9" b="1149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198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2024-08-21T16:28:46Z</dcterms:created>
  <dcterms:modified xsi:type="dcterms:W3CDTF">2024-09-18T08:58:51Z</dcterms:modified>
</cp:coreProperties>
</file>