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227A4-C58D-C917-4933-E5E937DBA8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4F722C-8B1C-D02D-4E64-42C66343D0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0FEC03-9437-F0EB-222B-407EC9BAC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56819-E3A4-422D-A533-5C6DA8787B4F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C2FB3-AC53-F4FE-F788-3750A5264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CE79DE-105C-3796-9623-C065AC2F1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457F5-8AB8-48ED-A732-272E124EED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704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9BE3B-61BE-EDFB-E7BF-2F2664E6A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D4398-5D5C-D919-EBB1-C15749750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95D3A0-A066-AD4A-275A-B1DC1112A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56819-E3A4-422D-A533-5C6DA8787B4F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FD34E-A69E-EE47-B670-E93894B4F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33BFE-7F5A-5716-F7CF-BEE0D68E0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457F5-8AB8-48ED-A732-272E124EED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890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427A0-C92B-3373-E8C2-1535169F7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30380-7CBE-0C88-D9D9-40615964D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78F6C-926E-2E31-E6B5-B7228F9D5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56819-E3A4-422D-A533-5C6DA8787B4F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13C7C1-C6E0-BD58-A4F3-48FD97BEC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144B7A-9B2C-8A57-C9BD-3BD026C08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457F5-8AB8-48ED-A732-272E124EED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844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15EEF-7861-F82E-0772-34D0CA9A0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88599-14C2-890B-44FB-4FD1DB7117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C440B0-E44D-1522-A10C-6F420837F4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552875-8D9A-3707-D425-599A6ED56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56819-E3A4-422D-A533-5C6DA8787B4F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84D9-2294-1758-79E0-6C54E0719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F6F35D-E07D-E25F-1DC7-49708E17A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457F5-8AB8-48ED-A732-272E124EED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144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47CAA-B80F-9C26-9D7C-83F411BA2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989110-9E5C-FFDB-6EC8-E0580043E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860AD5-9C32-5733-991E-BD2BC9975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7BFA6B-5FF7-2A95-ACBD-7922FAD1A6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6C0056-3418-B9B7-2BDD-5A15CCBA00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FC2417-B352-A499-4497-B463DD5DB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56819-E3A4-422D-A533-5C6DA8787B4F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60001E-C279-57F6-A7DA-622B34FE0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F57F48-F843-7273-11EE-297E2AAF9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457F5-8AB8-48ED-A732-272E124EED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561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7724B-4FCB-2A6B-40D6-05970D6EA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35D28A-28AE-4CAB-0049-B2CC27632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56819-E3A4-422D-A533-5C6DA8787B4F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840FA9-AB88-1227-69AF-7AD4CC31B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CAED68-E786-5480-8103-8A82B8DD0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457F5-8AB8-48ED-A732-272E124EED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951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543D04-890F-7700-70DB-DADB0BC65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56819-E3A4-422D-A533-5C6DA8787B4F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C26B07-8F8E-81E0-7056-EAA21D867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7BC90-29F3-E7BA-718A-5FBB247AC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457F5-8AB8-48ED-A732-272E124EED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314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FD7B4-B3D1-9F16-6B4D-ED56560BC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1C537-C359-6031-DD69-3ED34B196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DFA0CB-5680-20CA-6314-B6542ABC2F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D36F18-0459-E39B-9138-FE1F734D4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56819-E3A4-422D-A533-5C6DA8787B4F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3AB11B-4FF6-D88F-C94A-032B46EA6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9D2B1-4381-0219-6829-E15AFDE23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457F5-8AB8-48ED-A732-272E124EED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845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2ED67-B684-3713-94A8-49A75924D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A9CA67-E32A-3DEB-D02E-26638C5C7D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44EEFD-72C7-172D-7B02-791F400AE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85DA13-D2C8-9222-C08F-F6C8EE4EC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56819-E3A4-422D-A533-5C6DA8787B4F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1A6BD7-604B-1B24-9FF3-6096F8CB1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098632-1952-1019-2BD7-B0C61D0D7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457F5-8AB8-48ED-A732-272E124EED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977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BE48C-7293-86F3-6A04-2474CECE8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CD48D2-DBE2-547F-979B-CC136D477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5226B-C606-B157-FB28-7BDC94640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56819-E3A4-422D-A533-5C6DA8787B4F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6E656-79E2-CA22-A2AA-2DE937834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0837C-006E-E4F8-718A-6EBA27876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457F5-8AB8-48ED-A732-272E124EED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4781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5DD445-C032-03A4-08BA-1FB4737604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C666AC-74A1-A654-C7A9-1A58A27B0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613D25-C301-4F1B-E1C5-EEC29697D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56819-E3A4-422D-A533-5C6DA8787B4F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675FE0-A587-F5FD-1762-B517C41EF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E143E-9927-90DF-012A-76A587E12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457F5-8AB8-48ED-A732-272E124EED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74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A64BAA-05EC-A298-5933-FA643289B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33DD99-EBC4-71D1-36E0-F9DB2BC7B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EE617F-9B66-03D0-7B1A-49EEDA813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56819-E3A4-422D-A533-5C6DA8787B4F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33587-5BD2-8DF1-AFC2-3D79701455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2CAA7-2F7F-DC46-829B-0240E51541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457F5-8AB8-48ED-A732-272E124EED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700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aris's Notre Dame Cathedral Before the Fire: An Unforgettable History in  Photos">
            <a:extLst>
              <a:ext uri="{FF2B5EF4-FFF2-40B4-BE49-F238E27FC236}">
                <a16:creationId xmlns:a16="http://schemas.microsoft.com/office/drawing/2014/main" id="{1FA35EDA-AC6B-E3DD-5246-157C1BFB2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363" y="0"/>
            <a:ext cx="104536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575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otre-Dame fire - Wikipedia">
            <a:extLst>
              <a:ext uri="{FF2B5EF4-FFF2-40B4-BE49-F238E27FC236}">
                <a16:creationId xmlns:a16="http://schemas.microsoft.com/office/drawing/2014/main" id="{2C04522A-36AC-E3F4-C174-5ED2E3F0B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831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iraculous': exquisite paintings saved from Notre Dame fire back on view | Notre  Dame | The Guardian">
            <a:extLst>
              <a:ext uri="{FF2B5EF4-FFF2-40B4-BE49-F238E27FC236}">
                <a16:creationId xmlns:a16="http://schemas.microsoft.com/office/drawing/2014/main" id="{FE96E72E-7EF9-C6DC-9E6D-9EEF91881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943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otre Dame: the day after the big fire | Lowy Institute">
            <a:extLst>
              <a:ext uri="{FF2B5EF4-FFF2-40B4-BE49-F238E27FC236}">
                <a16:creationId xmlns:a16="http://schemas.microsoft.com/office/drawing/2014/main" id="{1B7F6F68-808C-EF94-D142-AD823DA30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6506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Notre Dame to reopen in December 2024">
            <a:extLst>
              <a:ext uri="{FF2B5EF4-FFF2-40B4-BE49-F238E27FC236}">
                <a16:creationId xmlns:a16="http://schemas.microsoft.com/office/drawing/2014/main" id="{EB8D66F8-DBCF-4595-C13D-E5F00BE33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120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tabilized Notre-Dame Cathedral Is on Track for 2024 Reopening, Officials  Say - The New York Times">
            <a:extLst>
              <a:ext uri="{FF2B5EF4-FFF2-40B4-BE49-F238E27FC236}">
                <a16:creationId xmlns:a16="http://schemas.microsoft.com/office/drawing/2014/main" id="{3973EBDF-049A-5CCD-3E35-CE579CF37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88" y="0"/>
            <a:ext cx="102822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27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rance races to reopen Notre-Dame cathedral by December 2024">
            <a:extLst>
              <a:ext uri="{FF2B5EF4-FFF2-40B4-BE49-F238E27FC236}">
                <a16:creationId xmlns:a16="http://schemas.microsoft.com/office/drawing/2014/main" id="{383731FB-E286-25E2-16BD-A4112F2CF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238" y="0"/>
            <a:ext cx="91535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231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2024-09-10T13:43:24Z</dcterms:created>
  <dcterms:modified xsi:type="dcterms:W3CDTF">2024-09-10T15:03:49Z</dcterms:modified>
</cp:coreProperties>
</file>