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0" autoAdjust="0"/>
    <p:restoredTop sz="94660"/>
  </p:normalViewPr>
  <p:slideViewPr>
    <p:cSldViewPr snapToGrid="0">
      <p:cViewPr varScale="1">
        <p:scale>
          <a:sx n="41" d="100"/>
          <a:sy n="41" d="100"/>
        </p:scale>
        <p:origin x="84" y="1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07EF0-C6F7-B628-B15F-38D8B95EAC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BE06C3-7E95-BAA6-C19B-025480B524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122B9-0A85-73A4-61F8-7CB0ABA8E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B727D-AB5D-416C-90C3-44E794E25359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BA1DE-4CAB-3257-3323-D3A54D731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AC67F-16BA-B1EC-6D32-71FA237D7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03BF4-508E-45B0-B5A2-1AAFEADA2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996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AE75E-2342-B98D-1C7D-208C1FC41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1D7EE6-BC2E-3A2D-347B-56D02D5DD0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11B7B-AB49-D903-04FC-A168392C3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B727D-AB5D-416C-90C3-44E794E25359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52B29-CF7F-7420-0D30-9E59CFEFF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1EECC-7ABA-4B5F-328E-0EB1F5E4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03BF4-508E-45B0-B5A2-1AAFEADA2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327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7184A-495B-9789-F39B-E1DC908D0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F543F8-3BCE-2F97-DA30-9DE9D7129F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57356D-699E-1B55-26E7-795643CE6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B727D-AB5D-416C-90C3-44E794E25359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0F26A-A6E8-7235-DB7A-7DC47215C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1C7FE-7CB1-2C8C-6D50-62610CDEE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03BF4-508E-45B0-B5A2-1AAFEADA2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194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CE5BF-4B51-BCFD-3A1C-735FD001C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E0656-B588-2D6B-4C65-9C8606B92D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491564-DA27-8A37-0FF6-4115445AD8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ABC9E3-87F3-1D83-9157-02C4DEA66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B727D-AB5D-416C-90C3-44E794E25359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80B57B-B28A-0BB6-44C8-EB5230A55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F77C61-654B-82EB-7690-8C9E0981E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03BF4-508E-45B0-B5A2-1AAFEADA2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442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1746C-8DB6-869F-0DAB-DB1346C04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C15E9E-D468-F1C3-B33F-99E31DE731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79F08A-AB96-8412-120B-9B1D5C4E1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B73D18-0222-C625-2C60-A4FBD280D9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7C21B2-AF51-B395-36D7-8280929CEE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F03936-AAF9-9376-C377-AAE93B5EC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B727D-AB5D-416C-90C3-44E794E25359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42D18A-CAA4-E380-E876-8DD63EBC5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CAC82F-F0B0-E61D-74AD-9AC72B392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03BF4-508E-45B0-B5A2-1AAFEADA2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746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BD26A-C07A-5687-08F5-C2656AD60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425BE9-2FC3-D970-80B7-C81E446D7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B727D-AB5D-416C-90C3-44E794E25359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7BAC67-BA8D-AE72-20D1-38E57DB26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6ACAA5-0B34-521C-94AF-8CD5CD4E0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03BF4-508E-45B0-B5A2-1AAFEADA2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108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E122EB-3064-15DE-459E-A63EC27F2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B727D-AB5D-416C-90C3-44E794E25359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8D1AF9-A361-9A48-B9AF-D92DF39EC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404CAE-02F5-4276-E841-503C6629E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03BF4-508E-45B0-B5A2-1AAFEADA2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604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3D4CE-619A-E916-72E1-0CB3199CA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7E37E-EE07-D685-3285-6837BFB9D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3EC417-2D5C-A5B2-74BF-05674D24A8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5800DA-3ADA-F832-76AA-C77E6A4B7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B727D-AB5D-416C-90C3-44E794E25359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9E7516-7D0F-F46F-E6E1-50BC790C6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4B12A0-EE1F-3894-AD55-3EDF8CD9C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03BF4-508E-45B0-B5A2-1AAFEADA2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413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143E3-A031-8430-F4C3-D9AF34727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9BEB73-BC89-467B-C030-1F803DA22F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3DE44-99C3-6303-EE1E-1D1CD89F27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7EFF4D-1519-5CE9-CDC4-048BC256E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B727D-AB5D-416C-90C3-44E794E25359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51EC85-137C-5B26-4D17-4AA43EA24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334BDB-125B-6EF5-DCE6-4E7C970A0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03BF4-508E-45B0-B5A2-1AAFEADA2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695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145AB-CE78-DB18-A86F-A08AE4C85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6F2A4A-6C7C-0EBB-AE0C-011E19D10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72387-163F-30D7-DE8D-FC4186A62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B727D-AB5D-416C-90C3-44E794E25359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E8CE4F-65AB-BDF7-E662-451970B54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36A44-2322-7FED-BAFD-F0668946C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03BF4-508E-45B0-B5A2-1AAFEADA2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695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835937-AAAA-81B7-8988-97B8FCD416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3A6158-B88D-B64F-5E19-9C931C066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6AD6F-2694-18E9-2D3D-5B109649D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B727D-AB5D-416C-90C3-44E794E25359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F8D02-DC86-F8F8-11C3-DDB079A48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01B1A-E7E1-38A8-75B1-90D6F2D2C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03BF4-508E-45B0-B5A2-1AAFEADA2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7346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A5DCAC-A727-48DF-8BFE-2804C1836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138873-3CD9-5A65-86ED-210C0D2A9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7984EA-4F6C-FDE1-4783-95D5CC3228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4B727D-AB5D-416C-90C3-44E794E25359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CEEBD-E8C5-EFD0-95C7-A9C648BCE6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924F9F-A11B-0572-EB9B-D49730FF00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B03BF4-508E-45B0-B5A2-1AAFEADA2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328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14C580B-C2BC-0329-8113-71CE37832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4016" y="321733"/>
            <a:ext cx="7743967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170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7449126-0001-2C4A-5D3E-8F0CF9EF9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414" y="308852"/>
            <a:ext cx="6205171" cy="624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2986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308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6" name="Picture 4" descr="Lot 25 - 'The Angel Gabriel Appearing to the Shepherds' by Alfred Morgan |  Morgan O'Driscoll">
            <a:extLst>
              <a:ext uri="{FF2B5EF4-FFF2-40B4-BE49-F238E27FC236}">
                <a16:creationId xmlns:a16="http://schemas.microsoft.com/office/drawing/2014/main" id="{EB025932-1E90-19B9-FDDB-A21E5A9CC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712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 Holiday Look at “The Annunciation to the Shepherds” | Inside the MFAH |  The Museum of Fine Arts, Houston">
            <a:extLst>
              <a:ext uri="{FF2B5EF4-FFF2-40B4-BE49-F238E27FC236}">
                <a16:creationId xmlns:a16="http://schemas.microsoft.com/office/drawing/2014/main" id="{050E188B-633F-F47A-91D5-D7D07FF42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51" b="3019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3" name="Rectangle 4102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459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he Annunciation to the Shepherds">
            <a:extLst>
              <a:ext uri="{FF2B5EF4-FFF2-40B4-BE49-F238E27FC236}">
                <a16:creationId xmlns:a16="http://schemas.microsoft.com/office/drawing/2014/main" id="{3702EA05-406A-D4A6-538F-1389156E2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100" y="0"/>
            <a:ext cx="93202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6867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Rebecca Parkinson</dc:creator>
  <cp:lastModifiedBy>Rebecca Parkinson</cp:lastModifiedBy>
  <cp:revision>1</cp:revision>
  <dcterms:created xsi:type="dcterms:W3CDTF">2024-09-09T20:48:39Z</dcterms:created>
  <dcterms:modified xsi:type="dcterms:W3CDTF">2024-09-09T21:18:56Z</dcterms:modified>
</cp:coreProperties>
</file>