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59430-E8B5-CE57-8B37-CCD20B9E94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0051E1-A629-EE44-4D6F-1E47DF3588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0E300-3CCC-5C5A-6B64-5F0C03E00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3EA7D-3A5D-4F42-838B-528B9CE54C1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0C40D-8D0A-5F75-F75E-9998780CD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83778-E79A-43F6-74B9-BA56AC068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BD7C-5EEA-4557-AE64-2E7BADFC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172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AD71-CFDE-747B-6E50-5B5F83CE3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FB8FB-7533-2C0D-3491-6E454F5BF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FB928-3B68-EA31-2CB2-DA9222A79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3EA7D-3A5D-4F42-838B-528B9CE54C1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870E8-F644-9BD6-0CCE-E245007D8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14F8E-EA98-B429-7671-280EBC8CE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BD7C-5EEA-4557-AE64-2E7BADFC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790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63C65-2AFA-9791-BBCC-FEABCDF9A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603BC-97B4-CF9E-BEAF-4B05BECAC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8BED9-CF40-8785-409E-2A0C8B621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3EA7D-3A5D-4F42-838B-528B9CE54C1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265B1-3AA2-261E-7329-B0F79D179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7B240-E28F-877D-BEFD-B9F4053F7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BD7C-5EEA-4557-AE64-2E7BADFC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665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33F75-205C-0E08-6D5D-70F19D324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1CC10-D790-84AE-F03E-729F937CD0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EE24BD-E8A1-2D9C-EF54-83A3F4F21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8FA6A2-E421-9CB5-CB34-F075CDD70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3EA7D-3A5D-4F42-838B-528B9CE54C1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CD4DC4-D379-76DA-E9E4-AD6C0E7F9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B7E92A-0D0D-B6B7-5810-5BA26899E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BD7C-5EEA-4557-AE64-2E7BADFC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892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57384-57A1-4963-FE68-4D4294E04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94CBD-4504-01E8-B690-119CDE3CA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98A83E-51BF-EBB9-B16C-2164E1FBD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D79532-A6BB-B22F-48D6-B3861B4BD6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09101D-1538-9F60-A303-875AEB0845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805B90-7B4F-4BB2-C240-DD578196B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3EA7D-3A5D-4F42-838B-528B9CE54C1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F029FE-DCBD-5B85-291A-FC5D0BA6B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54CA0A-DDFC-45D9-8B47-12DA09CAB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BD7C-5EEA-4557-AE64-2E7BADFC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66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FCFB8-9708-0C42-FDD7-63C01965A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6209A0-604F-C78D-7B70-316F1D294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3EA7D-3A5D-4F42-838B-528B9CE54C1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E1EDE0-83DF-5653-EBDC-8D2423562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427A82-A756-1187-AEAA-6D878B0F6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BD7C-5EEA-4557-AE64-2E7BADFC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254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BA5C4E-DE52-E2AD-7E95-5C635AA1D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3EA7D-3A5D-4F42-838B-528B9CE54C1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64A8EC-53C5-F89B-EA6F-97B873E90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8729A-23C2-4DD1-E08E-E33F2DB0B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BD7C-5EEA-4557-AE64-2E7BADFC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385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5444C-E107-4290-B630-B10D5A732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28836-D5E3-9A4F-9828-CCB2D9F1A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185C8-F024-D35B-999D-650E25349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CFFDA5-336A-01D4-E307-931DE6F6F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3EA7D-3A5D-4F42-838B-528B9CE54C1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C9073C-5331-B7C9-1EAB-1BCC9DE25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5923A4-31D5-663C-9779-BE7495381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BD7C-5EEA-4557-AE64-2E7BADFC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274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2BDE7-A0D7-2267-4E2D-7EAAF10C1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7DD3E1-1A47-04D0-E7FE-D1F43ADC8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0A960-531D-4525-E35E-30634DC0F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F7C26-2711-7541-5D2D-D60B47FD3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3EA7D-3A5D-4F42-838B-528B9CE54C1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F3C497-2E52-0CFE-789B-3BB1C7367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566B23-0E91-F73C-9CAD-777867C95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BD7C-5EEA-4557-AE64-2E7BADFC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22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21F1-75FA-692D-202F-1EE16514B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3D7014-B33E-DD80-CA02-A38B9E9ED3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FCE6F-D88B-D2E9-E933-41902704F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3EA7D-3A5D-4F42-838B-528B9CE54C1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4AC65-1578-5D76-2DCC-7A8E42691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E9FFE-BD66-0D2D-CBB2-0C6A3A8A7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BD7C-5EEA-4557-AE64-2E7BADFC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755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9EC527-D3EE-C8E0-7675-98F56709BB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EFDAAF-DAE0-A7C4-5464-A4071DB63B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08E87-3D77-1241-FEB8-62A01BDF3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3EA7D-3A5D-4F42-838B-528B9CE54C1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DAC09-55E4-0468-1CB3-EF35DC648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2BCC3-BF2E-6E8D-706A-91A9292DA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BD7C-5EEA-4557-AE64-2E7BADFC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028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8C779-C208-2ABF-18AB-9FE924AA3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9ACBA2-0C0B-276C-6D59-C4C1D4B9E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B2ED0-0E55-AE70-85AE-335A36C5E8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73EA7D-3A5D-4F42-838B-528B9CE54C1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A3C07-94C5-A5F8-1E78-DC30ABF4E6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8A9AA-B02D-C2E1-B177-FC2E7B3F64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97BD7C-5EEA-4557-AE64-2E7BADFC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997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Christmas tree plantations found to support vital species | Forestry Journal">
            <a:extLst>
              <a:ext uri="{FF2B5EF4-FFF2-40B4-BE49-F238E27FC236}">
                <a16:creationId xmlns:a16="http://schemas.microsoft.com/office/drawing/2014/main" id="{B3BF8919-1003-287E-F223-D2D828086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665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Where to buy Christmas trees in London: collection and delivery">
            <a:extLst>
              <a:ext uri="{FF2B5EF4-FFF2-40B4-BE49-F238E27FC236}">
                <a16:creationId xmlns:a16="http://schemas.microsoft.com/office/drawing/2014/main" id="{C5BDA475-8463-D542-7593-F3AE93116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265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Trafalgar Square Christmas tree is a gift from Norway">
            <a:extLst>
              <a:ext uri="{FF2B5EF4-FFF2-40B4-BE49-F238E27FC236}">
                <a16:creationId xmlns:a16="http://schemas.microsoft.com/office/drawing/2014/main" id="{D48E538C-8961-59D8-09F2-174A0082C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07" y="0"/>
            <a:ext cx="116761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162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5" name="Rectangle 4114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The 7 Best Artificial Christmas Trees ...">
            <a:extLst>
              <a:ext uri="{FF2B5EF4-FFF2-40B4-BE49-F238E27FC236}">
                <a16:creationId xmlns:a16="http://schemas.microsoft.com/office/drawing/2014/main" id="{A20060FF-C60B-EA6F-0789-13579CA63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92" r="1" b="11168"/>
          <a:stretch/>
        </p:blipFill>
        <p:spPr bwMode="auto">
          <a:xfrm>
            <a:off x="20" y="10"/>
            <a:ext cx="7215381" cy="2969294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sinse 6ft Fiber Optic Artificial Christmas Tree, LED Pre-Lit Xmas Tree  with Tree Topper and Multicolor Flower Lights,Green (6FT/180CM, Type 2) :  Amazon.co.uk: Home &amp; Kitchen">
            <a:extLst>
              <a:ext uri="{FF2B5EF4-FFF2-40B4-BE49-F238E27FC236}">
                <a16:creationId xmlns:a16="http://schemas.microsoft.com/office/drawing/2014/main" id="{A7E0D660-8AD4-5ECA-5060-401FEDCC4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46" r="-1" b="29678"/>
          <a:stretch/>
        </p:blipFill>
        <p:spPr bwMode="auto"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6ft Slim Trevalli Ice white LED Pre-decorated Pre-lit Artificial Christmas  tree | Tradepoint">
            <a:extLst>
              <a:ext uri="{FF2B5EF4-FFF2-40B4-BE49-F238E27FC236}">
                <a16:creationId xmlns:a16="http://schemas.microsoft.com/office/drawing/2014/main" id="{888F8AD6-DFF1-8894-933B-08F4A26F3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99" b="7621"/>
          <a:stretch/>
        </p:blipFill>
        <p:spPr bwMode="auto"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Artificial Christmas Trees ...">
            <a:extLst>
              <a:ext uri="{FF2B5EF4-FFF2-40B4-BE49-F238E27FC236}">
                <a16:creationId xmlns:a16="http://schemas.microsoft.com/office/drawing/2014/main" id="{57C92738-D883-C0B0-FB65-B5BC9BA00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6" r="11728" b="-1"/>
          <a:stretch/>
        </p:blipFill>
        <p:spPr bwMode="auto">
          <a:xfrm>
            <a:off x="1" y="3106464"/>
            <a:ext cx="6209553" cy="3751536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093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8" name="Rectangle 5137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6" name="Picture 6" descr="Christmas shiny baubles set. Christmas ornament vector illustrations.  Christmas glossy decorations. Realistic glass red christmas balls with  snowflake pattern and christmas ornament 14638031 Vector Art at Vecteezy">
            <a:extLst>
              <a:ext uri="{FF2B5EF4-FFF2-40B4-BE49-F238E27FC236}">
                <a16:creationId xmlns:a16="http://schemas.microsoft.com/office/drawing/2014/main" id="{13A87205-B9B3-153C-6FEC-5D17AABA7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32" r="-3" b="28015"/>
          <a:stretch/>
        </p:blipFill>
        <p:spPr bwMode="auto">
          <a:xfrm>
            <a:off x="20" y="10"/>
            <a:ext cx="7215381" cy="2969294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insel Christmas Tree Decoration 2m (6.5ft)">
            <a:extLst>
              <a:ext uri="{FF2B5EF4-FFF2-40B4-BE49-F238E27FC236}">
                <a16:creationId xmlns:a16="http://schemas.microsoft.com/office/drawing/2014/main" id="{91079B54-809C-5ED6-08CA-349EF9EA0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66" r="-3" b="14842"/>
          <a:stretch/>
        </p:blipFill>
        <p:spPr bwMode="auto"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ow to choose and hang Christmas tree lights | Temple &amp; Webster">
            <a:extLst>
              <a:ext uri="{FF2B5EF4-FFF2-40B4-BE49-F238E27FC236}">
                <a16:creationId xmlns:a16="http://schemas.microsoft.com/office/drawing/2014/main" id="{53AC1C07-E3E1-5815-DC49-ED81E1D03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84" b="43704"/>
          <a:stretch/>
        </p:blipFill>
        <p:spPr bwMode="auto"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Bishakha Star Tree Topper - Brass / One Size">
            <a:extLst>
              <a:ext uri="{FF2B5EF4-FFF2-40B4-BE49-F238E27FC236}">
                <a16:creationId xmlns:a16="http://schemas.microsoft.com/office/drawing/2014/main" id="{1045D432-5A93-919E-B749-082A9E212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5" r="1" b="4746"/>
          <a:stretch/>
        </p:blipFill>
        <p:spPr bwMode="auto">
          <a:xfrm>
            <a:off x="1" y="3106464"/>
            <a:ext cx="6209553" cy="3751536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245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What Does Each Advent Candle Mean? | Christian.net">
            <a:extLst>
              <a:ext uri="{FF2B5EF4-FFF2-40B4-BE49-F238E27FC236}">
                <a16:creationId xmlns:a16="http://schemas.microsoft.com/office/drawing/2014/main" id="{F709020F-6F9D-102C-4661-E187D78F4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279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Rebecca Parkinson</cp:lastModifiedBy>
  <cp:revision>8</cp:revision>
  <dcterms:created xsi:type="dcterms:W3CDTF">2024-09-09T16:51:22Z</dcterms:created>
  <dcterms:modified xsi:type="dcterms:W3CDTF">2024-09-09T18:40:08Z</dcterms:modified>
</cp:coreProperties>
</file>