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6" r:id="rId3"/>
    <p:sldId id="268" r:id="rId4"/>
    <p:sldId id="269" r:id="rId5"/>
    <p:sldId id="27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D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B32EBB-624A-4460-B0B6-92F779F23910}" v="7" dt="2024-09-03T10:54:45.6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 fontScale="90000"/>
          </a:bodyPr>
          <a:lstStyle/>
          <a:p>
            <a:r>
              <a:rPr lang="en-GB" sz="16600" dirty="0">
                <a:solidFill>
                  <a:srgbClr val="002060"/>
                </a:solidFill>
                <a:latin typeface="Avenir Next LT Pro Demi" panose="020B0604020202020204" pitchFamily="34" charset="0"/>
              </a:rPr>
              <a:t>Welcome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74EF46-12B9-33BF-CC88-F1179B3C0C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7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63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C00B79-3F07-0C2F-4D95-7D339706CC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9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02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C41A78-9C66-7705-438E-E9DD2D8F47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9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45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79C3EFE6-83BE-A98A-1CCA-6FC9DA5C1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0" y="1538352"/>
            <a:ext cx="10617781" cy="5182488"/>
          </a:xfrm>
          <a:prstGeom prst="rect">
            <a:avLst/>
          </a:prstGeom>
        </p:spPr>
      </p:pic>
      <p:pic>
        <p:nvPicPr>
          <p:cNvPr id="3" name="Picture 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36A6D7CD-741F-DC04-32AC-A82A982A0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345" y="0"/>
            <a:ext cx="714375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00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6710</TotalTime>
  <Words>1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Next LT Pro Demi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4</cp:revision>
  <dcterms:created xsi:type="dcterms:W3CDTF">2020-12-04T15:06:26Z</dcterms:created>
  <dcterms:modified xsi:type="dcterms:W3CDTF">2024-09-06T10:39:07Z</dcterms:modified>
</cp:coreProperties>
</file>