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40" d="100"/>
          <a:sy n="40" d="100"/>
        </p:scale>
        <p:origin x="32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DE45-083C-E9ED-68DA-A0840BAAA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636D-B4C2-0772-7B08-6905F1EA0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8ED63-AC61-9576-5999-4E742467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56EE-9002-751B-3BEA-094D7898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1B57-F826-6CA2-1459-97C29A2A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55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9541-8323-0D89-1D67-E3C64523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9958A-90CC-1372-79D7-BB47202EF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2D914-6681-FE26-9B0A-EC8A4CC5A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1820E-5B73-1ECE-2393-6B9D8682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2F7CD-867A-2713-2E71-1907AF4D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21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0734-93D4-3B46-243F-6B0A1274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88AE8-E2F7-7098-C337-B8E286A9F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4FC2-330F-3E80-285E-C74DD3EA8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AF10D-6A82-15C3-E432-A9FE69F4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785C1-AD25-A158-25CB-265F36D2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6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73AA-D647-17E3-14B1-21B4387F0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D5D85-A680-A33F-43A6-CDE07A133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FD3E8-E132-DA75-6EA8-F2FA72D80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E713C-E7A1-1521-29DC-151999CE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4389C-3810-DCBE-3C90-35C3A503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3CCE2-B28D-298C-6F9A-A1DB11C5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2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B32C-89FC-6244-4D2E-CF5EBC308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05F47-00A1-BD1B-FE6B-B3D153C06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5D8BA-75AE-AD9A-2491-EEB7FD22B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499FF3-821E-96EE-762E-C34753859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2BC48-E051-D9C5-C8D5-0190D6660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29F1A6-DA92-C6FE-80AC-AEBF796E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D53EA0-796D-2C1F-515A-F6AD9FCD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202892-E615-2E70-49E3-1C96FD09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1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F366-003F-45B8-BEE9-5FF141303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0F36B-BB6D-12D8-68DE-4BAE2D72E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8D673-D5E9-1CD9-EA83-622DCEA41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4C7A7-7D40-E0EB-971F-A3DD0B8B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6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736F16-00CF-7A7C-A976-2E13B446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671A2-82D9-BE08-589D-C7908D1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834F1-3B16-4546-97ED-7A29B156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54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91B02-3E72-5A21-7D37-650FF6F5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AF778-FA58-6381-16D5-A61C144A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BB282-6618-9C0E-8525-C0A879EE5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23F10-DA41-54C2-927F-FCE148FF1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CB387-DD2F-0070-F5A3-BC707551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61C00-7A01-6168-43D6-909C59C8C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33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81C8-8D20-7D40-3753-2460E9B9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91685-B490-B74F-06CC-830F1FB1D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E599A-7BD8-FABA-C660-5C79ED870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FAA54-2765-C29E-0ACF-18D6D37B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A4E31-6BB5-71E1-CE64-E32EBEB5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A33BB-0961-210B-B00B-61412D391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67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44C2-901A-F742-5213-4AD5BBD17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3DEDE-F0D3-1401-50BA-88436B06A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990AF-0434-09D6-A9AA-7E560FD9E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F8753-A62C-1D60-7FB8-6404F5BD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1F2E8-40B7-84BE-36EC-5E822356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34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D4EE5-9A5D-3013-A0C7-BB4E81768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7ECC3-C545-9E72-B237-CE7E96D60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4EA21-DC3B-AFFC-CF11-348BCBDC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0BAE5-9B72-CFB2-2E51-3C8DD0B08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3E21-91AA-A1A8-4243-EF2F3CC3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38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1A366-C454-2360-1152-6A81B3331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C9CE5-292C-0AB1-4500-518C3A769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EDE0-7F66-9ED1-5B80-3C95F9452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7819-8BC6-44C3-A12B-70728E42646D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DF120-5526-18F0-2D5E-2A1C8F3AE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86799-E3C0-5889-F989-BBECA99AB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49D49-3049-4F70-8BA0-67A528BD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0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unt the black dots illusion">
            <a:extLst>
              <a:ext uri="{FF2B5EF4-FFF2-40B4-BE49-F238E27FC236}">
                <a16:creationId xmlns:a16="http://schemas.microsoft.com/office/drawing/2014/main" id="{DBF8BE0B-90D7-A1C3-EBAF-3929308D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4709" y="643467"/>
            <a:ext cx="750258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62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ld woman / young lady optical illusion... now on video">
            <a:extLst>
              <a:ext uri="{FF2B5EF4-FFF2-40B4-BE49-F238E27FC236}">
                <a16:creationId xmlns:a16="http://schemas.microsoft.com/office/drawing/2014/main" id="{FFCB7740-67B4-354E-1F4E-39EE37BE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3676" y="1112293"/>
            <a:ext cx="3764648" cy="46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34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IS IT MOVING!? : r/opticalillusions">
            <a:extLst>
              <a:ext uri="{FF2B5EF4-FFF2-40B4-BE49-F238E27FC236}">
                <a16:creationId xmlns:a16="http://schemas.microsoft.com/office/drawing/2014/main" id="{3B94A668-EBF0-6FF6-C881-80BFD3E9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5" r="-1" b="229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18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erie optical illusion looks like it's moving but there's a trick to make  it stop – can you do it?">
            <a:extLst>
              <a:ext uri="{FF2B5EF4-FFF2-40B4-BE49-F238E27FC236}">
                <a16:creationId xmlns:a16="http://schemas.microsoft.com/office/drawing/2014/main" id="{DFC19E07-C272-1E67-80B6-8C536A8C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21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F4B62-B01A-CDF3-C609-58B03481B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571500"/>
            <a:ext cx="71437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lors | AMNH">
            <a:extLst>
              <a:ext uri="{FF2B5EF4-FFF2-40B4-BE49-F238E27FC236}">
                <a16:creationId xmlns:a16="http://schemas.microsoft.com/office/drawing/2014/main" id="{E65D53C9-3F07-3F01-03B3-CA1EBDA92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2683" y="1392072"/>
            <a:ext cx="5246634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4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2024-07-16T11:26:34Z</dcterms:created>
  <dcterms:modified xsi:type="dcterms:W3CDTF">2024-08-12T06:55:04Z</dcterms:modified>
</cp:coreProperties>
</file>