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05382-DC2D-F2F0-4B2F-B3F5F13A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726CF4-420B-0BE7-50BC-860FDBF06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678A9-BE66-D6A7-5E2F-347FF8331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24235-15E3-2EA0-C73C-911657446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F4D67-DDA7-433C-AE30-D0A55097A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955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744A-26D8-5E49-BC79-9719B198D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ED0E6-986A-CD1C-D877-21CD5200D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53DD5-199B-4983-2B2D-0F3EDE3CD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E0F4F-5566-8CB5-5993-780615F0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23CAE-A683-E309-22B5-585F0BDF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56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9D2A1-1EFA-817A-1D75-EE869EF6A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244D5-254B-464C-792A-C5570A148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766A6-449F-1017-18AA-C2D279FED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6CACF-EF9F-E853-F9FB-F717ECF54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60180-C73A-0BA5-4CC3-95A8BA0F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251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E2FF7-C131-F267-3C91-E0D2CE769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DC015-0070-4177-0EA7-47604DF99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E665BB-6CA7-21FA-5049-F38624D99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E360D-16F8-9C98-1038-64E79579C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EECA5A-E539-84F0-B9AB-B5DC7C505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0DED9-B8DF-DB7B-832B-50684CA80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995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9139F-FCED-095F-F799-65285EB44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485B2-041C-E226-CD84-AD910C5E4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7022D5-F17B-AB01-A1F9-AB940B8F0F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E75B57-5A8C-D9C6-DAB4-1463950693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498454-2CA9-A597-187F-4E2D131770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DF45A3-548C-3A49-AC5D-E832E108C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B835DB-C894-4DA7-EDE7-1C95AA06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09F1E0-ECA9-8731-2DEC-4BE6412A9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385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5C9E1-60E5-0494-0993-4A372302D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E38263-6BE5-2639-A0A4-4E9983F0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4DF31-84CC-06A5-807C-B072EC46F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15A6B-4339-B045-5E78-4128BC6C5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70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64B317-0A3D-B141-6757-F632C12B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63A269-0674-DF43-83AD-AB5391992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D6D61-A15D-F0FB-15C2-32497DC0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149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BD6AC-4A9A-38F3-78F3-C61A4D221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4EC8D-C846-C127-91B9-4261CE882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8558F-0140-6B43-FECE-03088C293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7E1381-A496-7D7F-D6D7-FC0922E8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0BAA1C-8A81-2476-3BBC-05571738A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03993-7FCC-8219-8991-0755D65CB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258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C8BF-1C56-5AC5-4F8D-BFEC4938B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BA6D44-FDA3-3C3D-DA32-6A72D2E4A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2F51C-D935-668B-7553-5523661A8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B45FC-EC70-D336-A506-D6CD95AF8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E19EF7-92C1-6F77-F171-CB38DF467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6F3B1-2992-B517-F95F-25C01ADE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88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F06CA-11C5-ECBD-7095-FBF5BAB0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907DB-6A15-733D-38E9-BEC5B6997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C32D4-31FA-6DEB-D49A-27045756F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B381D-EF1C-20FC-9FED-C475D6C7F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3C9E5-4F6F-5449-E11B-96745F339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709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ECDA3B-59B2-BF2A-C07F-156EA9903A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26B1FA-CF43-4AC3-22FB-E65AE969E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2456B-083B-7202-9EA9-7C778D1DA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EC0DE-0560-792E-145A-91616A6D0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722C2-E36F-82AE-B307-AE249B62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33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38CC62-C077-0543-C6B2-114A203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7BE15-4E5B-44DA-7A56-A81AA6DB8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857D9-18E8-2594-0666-BD9D68D84B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5D785-349A-44FF-9973-595A5888C913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AE5DF-A1A6-D157-571F-D7F65AC03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D785E-74E1-FB9F-393F-E2C253DC1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A5B57-D517-48F1-B4DD-02A104CB0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34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Buy Shropshire Damson trees Online ...">
            <a:extLst>
              <a:ext uri="{FF2B5EF4-FFF2-40B4-BE49-F238E27FC236}">
                <a16:creationId xmlns:a16="http://schemas.microsoft.com/office/drawing/2014/main" id="{F96E7B20-3827-8E43-A218-5D69A5B30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r="5393" b="1"/>
          <a:stretch/>
        </p:blipFill>
        <p:spPr bwMode="auto"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ow to grow plums and gages - Suttons Gardening Grow How">
            <a:extLst>
              <a:ext uri="{FF2B5EF4-FFF2-40B4-BE49-F238E27FC236}">
                <a16:creationId xmlns:a16="http://schemas.microsoft.com/office/drawing/2014/main" id="{561DE84A-DBD3-8155-AD2C-FF19C4B56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0"/>
          <a:stretch/>
        </p:blipFill>
        <p:spPr bwMode="auto"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ow to Grow Different Varieties of Apple Trees - Dengarden">
            <a:extLst>
              <a:ext uri="{FF2B5EF4-FFF2-40B4-BE49-F238E27FC236}">
                <a16:creationId xmlns:a16="http://schemas.microsoft.com/office/drawing/2014/main" id="{C8A2D180-E46A-3DCD-D8E7-9583300FA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8" r="3" b="38331"/>
          <a:stretch/>
        </p:blipFill>
        <p:spPr bwMode="auto"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653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Blackberry Planting Directions – Learn How To Grow Blackberries | Gardening  Know How">
            <a:extLst>
              <a:ext uri="{FF2B5EF4-FFF2-40B4-BE49-F238E27FC236}">
                <a16:creationId xmlns:a16="http://schemas.microsoft.com/office/drawing/2014/main" id="{C1D1D34C-65B9-5613-175E-073C93EB0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0" b="1845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78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Bloom of the Week: Rosehip – Darby Creek Trading">
            <a:extLst>
              <a:ext uri="{FF2B5EF4-FFF2-40B4-BE49-F238E27FC236}">
                <a16:creationId xmlns:a16="http://schemas.microsoft.com/office/drawing/2014/main" id="{6D7D8D38-A59C-2B21-952F-1009DE42B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9" b="1197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139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308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Light headed: In parts of the Northwest, roll open a head of wheat and  there's not much in it - OPB">
            <a:extLst>
              <a:ext uri="{FF2B5EF4-FFF2-40B4-BE49-F238E27FC236}">
                <a16:creationId xmlns:a16="http://schemas.microsoft.com/office/drawing/2014/main" id="{E845B0FA-1236-E856-5636-01D1A2A49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862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Barley | Description, Nutrition, Uses, &amp; Facts | Britannica">
            <a:extLst>
              <a:ext uri="{FF2B5EF4-FFF2-40B4-BE49-F238E27FC236}">
                <a16:creationId xmlns:a16="http://schemas.microsoft.com/office/drawing/2014/main" id="{19D22327-A77D-D8BC-AA79-D387CDEC2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4" b="632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633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Oats | Definition, Types, Nutrition, Uses, &amp; Facts | Britannica">
            <a:extLst>
              <a:ext uri="{FF2B5EF4-FFF2-40B4-BE49-F238E27FC236}">
                <a16:creationId xmlns:a16="http://schemas.microsoft.com/office/drawing/2014/main" id="{668471E5-00D8-3EB2-C0FD-3781F6BC6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39" b="708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16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3 Main Types of Peas for Your Garden">
            <a:extLst>
              <a:ext uri="{FF2B5EF4-FFF2-40B4-BE49-F238E27FC236}">
                <a16:creationId xmlns:a16="http://schemas.microsoft.com/office/drawing/2014/main" id="{9F6BF84D-F6A5-970D-2A04-477A94A2B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5" b="713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43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entil - sowing, growing and harvest of lentil">
            <a:extLst>
              <a:ext uri="{FF2B5EF4-FFF2-40B4-BE49-F238E27FC236}">
                <a16:creationId xmlns:a16="http://schemas.microsoft.com/office/drawing/2014/main" id="{2BDDF7B2-8C41-274F-B3BA-69E17935E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894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32" name="Picture 8" descr="Growing Walnut trees in pots - Direct Plants">
            <a:extLst>
              <a:ext uri="{FF2B5EF4-FFF2-40B4-BE49-F238E27FC236}">
                <a16:creationId xmlns:a16="http://schemas.microsoft.com/office/drawing/2014/main" id="{7DB7DE47-2FAE-3A8E-2F50-C51F576C8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67" y="-370"/>
            <a:ext cx="9584267" cy="685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102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4" descr="Rice – Inanimate Life">
            <a:extLst>
              <a:ext uri="{FF2B5EF4-FFF2-40B4-BE49-F238E27FC236}">
                <a16:creationId xmlns:a16="http://schemas.microsoft.com/office/drawing/2014/main" id="{D181880E-F2D9-3735-E9C1-94FD5C4C2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4" r="19610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White Rice: Calories, Nutrition Facts, Tips">
            <a:extLst>
              <a:ext uri="{FF2B5EF4-FFF2-40B4-BE49-F238E27FC236}">
                <a16:creationId xmlns:a16="http://schemas.microsoft.com/office/drawing/2014/main" id="{9F23BB53-CD7B-CEDB-63C0-30961B576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4" r="26501" b="2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743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5" name="Rectangle 112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Type of Seeds | Taro Pumps">
            <a:extLst>
              <a:ext uri="{FF2B5EF4-FFF2-40B4-BE49-F238E27FC236}">
                <a16:creationId xmlns:a16="http://schemas.microsoft.com/office/drawing/2014/main" id="{568359DE-9CFF-E989-1F01-760D1F244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" r="2" b="2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6" name="Rectangle 112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A54A39-B8A6-9422-54A6-5DDC5AF40968}"/>
              </a:ext>
            </a:extLst>
          </p:cNvPr>
          <p:cNvSpPr txBox="1"/>
          <p:nvPr/>
        </p:nvSpPr>
        <p:spPr>
          <a:xfrm>
            <a:off x="6657975" y="1210610"/>
            <a:ext cx="5372100" cy="44367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4400" dirty="0">
                <a:effectLst/>
              </a:rPr>
              <a:t>‘I give you every seed-bearing plant on the face of the whole earth and every tree that has fruit with seed in it. They will be yours for food.’</a:t>
            </a:r>
          </a:p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lang="en-US" sz="3300" i="1" dirty="0">
                <a:effectLst/>
              </a:rPr>
              <a:t>Genesis 1.29</a:t>
            </a:r>
          </a:p>
        </p:txBody>
      </p:sp>
    </p:spTree>
    <p:extLst>
      <p:ext uri="{BB962C8B-B14F-4D97-AF65-F5344CB8AC3E}">
        <p14:creationId xmlns:p14="http://schemas.microsoft.com/office/powerpoint/2010/main" val="1730411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34</Words>
  <Application>Microsoft Office PowerPoint</Application>
  <PresentationFormat>Widescreen</PresentationFormat>
  <Paragraphs>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3</cp:revision>
  <dcterms:created xsi:type="dcterms:W3CDTF">2024-07-16T10:28:56Z</dcterms:created>
  <dcterms:modified xsi:type="dcterms:W3CDTF">2024-08-06T14:03:27Z</dcterms:modified>
</cp:coreProperties>
</file>