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7893-E9B8-4906-FE79-2D18926B7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7D256-8A53-11BD-6867-668718564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2BAD3-C608-E4FA-01CC-429B3ED7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C37ED-E02E-EF48-86D2-54988891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CDA6A-1E80-1688-5903-61CA3F25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70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959B-5FA1-A2A4-1472-69DDC92E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64468-F804-0570-E474-26868F5EF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A126D-6C62-7288-2DAE-6800CA0D3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4D50A-AD34-7E45-2BA8-BC2C775E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B3B21-431D-1DC7-C08A-5519F4004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14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2E3DF-1CED-4385-8FE4-28C60E80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3A55F-17B9-80C7-15EF-20EA1C399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FDA9C-6DBA-7EA2-81C1-1DE89608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A4051-AB3F-CF47-6800-F3FC1AD1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F4874-31C8-873D-F3D8-363D01445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76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E376-BBE3-CDA3-638C-A4986734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E8926-EFBA-C32E-DA7E-33C27A25B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923AC-BD76-E556-2652-D353BFA62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71830-8C34-D690-3FCC-4D7F5C6BD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3298F-D7FE-C49A-C061-9675CB935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2E3F8-1B55-F47F-4C5E-135190C9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0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3D302-FAB5-5A20-718A-6C45162FA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1310B-D38F-96A2-DA3C-E675D8C07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11AB1-7B0D-B162-9ABC-B7DB7044B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4A79BB-F73B-AC54-037C-590C01857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0ED60A-7E7D-D2F4-E4F9-4F001C6AA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B26729-981A-8E59-F293-7B98BEFC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FC6AE-B559-D0E8-BB6F-0523C7970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AE734E-9045-564E-D569-6584610D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78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3CAA-B79B-F6E8-CB0F-40E1D6D5C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09E621-2B63-4B8C-894C-5A28CA49C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ADEF4-EB5F-5130-8C4F-42EFAE6AE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D0268E-8C6B-6A46-16C8-E6AC15DF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86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5EA54-BBCF-A3AF-B819-E1569177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5FE57-3A7C-AE9D-BA85-52BFDC381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CB264-4C4A-7A2B-A0D0-93C128ED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5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AF2FC-1498-9E6A-C465-8DBF4DEE8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571C8-5A68-8E74-1ED4-6E648A82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11500-0233-4EF3-8AF1-6C79DE543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1DA8A-8E6A-8E77-8443-538B76FD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843CF-9416-293F-E3DB-2DE890C6B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4265B-0A4F-E2BA-49AB-61749E3D7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62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2A7A-83BC-4920-CBBE-39ECFA64D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78AB32-3BB1-AAB3-692D-0E2BB193D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52ACC-06D4-2E9E-6036-7B496B7D7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6E560-960D-0599-D860-1F8870FC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4C12B-C4AF-AE49-88D6-5610A915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D23AD-F1A5-5882-1E71-FE308155A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1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C2A6-A694-A6A1-D60A-56E2E2FCF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5A66B-5B00-2175-605C-D4824A5DC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809C1-D43B-D553-89D9-7D3D90D3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72E04-8305-D840-E994-10773FD6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B7664-BF2A-B631-2E12-832855C60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56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043700-0771-BDFD-ED04-974415462C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C8D892-45DC-D374-8FE2-85F657554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1160-EF94-A2DD-B5C3-EEF04561A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3A11A-0ECC-F84E-7BCE-9A19C5DB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82C4A-5F97-4B96-1137-A20740D3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6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81E6A-0386-EB59-4BB3-226365C7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C34A2-E2E0-3436-CD00-D02793425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ADFD6-2A35-B2C1-56B1-EEB7B311D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6E580-CA6B-43BD-B166-501438F4FB72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EDC63-310C-F03C-2972-6EDB52E2D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271CF-4E39-D07E-8ACE-1640D9489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6C0C3-B16C-4457-A129-7C009F2B9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8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Premium Photo | Footprints trailing through a pristine snowfield">
            <a:extLst>
              <a:ext uri="{FF2B5EF4-FFF2-40B4-BE49-F238E27FC236}">
                <a16:creationId xmlns:a16="http://schemas.microsoft.com/office/drawing/2014/main" id="{E5E47DFE-78AC-2ADE-0564-5B0FDC9DE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68" y="558800"/>
            <a:ext cx="10237865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24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Zacchaeus in the Bible: Meaning and Importance of His Story">
            <a:extLst>
              <a:ext uri="{FF2B5EF4-FFF2-40B4-BE49-F238E27FC236}">
                <a16:creationId xmlns:a16="http://schemas.microsoft.com/office/drawing/2014/main" id="{DF151820-4A28-4D35-7F20-B881CF01F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3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77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Welcome Vector Art, Icons, and Graphics for Free Download">
            <a:extLst>
              <a:ext uri="{FF2B5EF4-FFF2-40B4-BE49-F238E27FC236}">
                <a16:creationId xmlns:a16="http://schemas.microsoft.com/office/drawing/2014/main" id="{BBF8A4CE-C502-BDA4-36BF-B1B0DE54B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" r="36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5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2024-07-16T11:03:22Z</dcterms:created>
  <dcterms:modified xsi:type="dcterms:W3CDTF">2024-08-08T10:39:56Z</dcterms:modified>
</cp:coreProperties>
</file>