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4" r:id="rId6"/>
    <p:sldId id="261" r:id="rId7"/>
    <p:sldId id="265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E9BD9C-3CB4-4C12-A794-892A7800116C}" v="10" dt="2024-06-27T08:10:59.3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9E79-EEB7-5048-E910-32DF73E97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F883E-9AE0-4878-B066-C48FF12A7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4C704-FED2-520B-5D61-DA30F19C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2DB9C-B12B-51D8-4806-E128D6A8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3802E-5218-1D55-6AC5-EC6C8949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F8DC-A5ED-BCFF-3F65-666E0F86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DEF02-E5CC-6184-E7FE-BA9C1A543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D37CC-A34E-2ED5-24D5-F624E19B2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E6013-9CD6-EEA1-BA4B-9068D1BF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8693B-70A8-B227-1D28-CADDC3DB7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63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49467-E5CC-06D5-F759-F36CE54A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AE02F-C7BE-A012-B3F0-2E43A9EC4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0267D-D17F-2C95-00B0-7B4455EAB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FF89-5481-F2C2-BCB6-3DDA019C2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9B358-404B-C876-D67A-8A351369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EA9D-CD70-A8CF-41E9-01860F06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9D05-854C-B674-C3C8-1CFA194C26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F89D3-F563-06E3-62B7-C9C132548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EF5A7-00A8-4BBB-5887-769FE0C8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5F41E-C2EF-17B2-ED0F-48E0F4F3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980F3-1D38-FA6C-A2D7-58BB63E1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03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E32D-22F3-55C7-E9CD-73449BA3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03048-6E82-4CB7-5870-8AC60280D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BEB27-CB84-85AA-5DA5-CB3ADB4AD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2ECB6-5327-0319-7E9A-14CDB35F0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DFFBD3-B4FF-36A6-CCE2-F6CFE4549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10780-2F9F-0C79-1C5E-46D29707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C4EE9D-7B53-6C43-CF8B-26C0E197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6E99F-1C7F-100C-E663-8379304C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3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D16E-028E-D0D4-8B1F-FD5E9BF5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A04ED-FB0E-8FFF-2892-69C7114E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DE5A7-8ADC-7DE4-BC28-059578E3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3EF3B-5103-7A9E-0F0C-9388E521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8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FB04F6-C777-0B8C-77CD-1CCB1319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68C3B-43AA-AB3F-21A3-1E8BD7A60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C419B-3E23-624B-D9F2-A06CB66C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6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A12F-7CF3-3240-6F8B-FD8DEF7E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5339-A1FB-A122-8694-2AF11965C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E7BB8-4C30-4DEF-4793-546AFEEE7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65DCF-7D83-D37B-B1CA-5894837C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BC510-6668-4013-4DD5-8AAB319C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94682-332D-350F-28F9-77EF8DA4E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88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FC69-CE3B-D9DA-B059-283E928E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B44164-9D7E-E495-F3C9-1D512D8DAA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2F64F-4514-5435-8673-D3CF2B896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DB496-B3DB-AE91-F562-E01D855CB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9C602-F04B-1130-6D1D-EA753A09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49D9-276D-6BFD-AF82-407F4BB0E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02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9AAB-4EAA-6F6D-E1B1-9F775810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04207-B8D4-1167-8EB7-66C18B378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1A71C-E93A-9009-7D11-F1FC7E4B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E2830-9A0B-FD2D-1BB4-F8BD2254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4AE38-36DE-4D00-0647-E7A34502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716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1D074D-70B5-F2AB-0F31-682699BBC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A7FB2B-ED66-0813-913F-ACADFFE08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FC4D3-4A49-924A-B8D1-C78EAB5E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A48AD-1D19-BBF0-A0B9-15E98B0B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3D9E-2916-795E-20F8-FFAD73D6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95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2C953A-209B-5BC6-F595-AD9A75CF6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A6286-5898-237D-EE05-87A3EE9A0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88362-F986-C22F-8B11-4A615FCF0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EE3BA-619B-475F-A331-00F09B78FA4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CE77B-8DC5-C369-3D94-F4BB5269F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3A75-5E66-C629-AE9F-257AD8661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5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riefly.co/anchor/Mindfulness/story/7-ways-for-leaders-to-cultivate-self-compassion---mindfu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tsy.com/listing/642238071/emotions-and-feelings-printable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hands holding a heart&#10;&#10;Description automatically generated">
            <a:extLst>
              <a:ext uri="{FF2B5EF4-FFF2-40B4-BE49-F238E27FC236}">
                <a16:creationId xmlns:a16="http://schemas.microsoft.com/office/drawing/2014/main" id="{F9F269AC-F9E2-12D3-EF3A-DCBEB3CD18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6286" b="37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2375D9-44A4-62C2-E158-065E6E6017F9}"/>
              </a:ext>
            </a:extLst>
          </p:cNvPr>
          <p:cNvSpPr/>
          <p:nvPr/>
        </p:nvSpPr>
        <p:spPr>
          <a:xfrm>
            <a:off x="4774671" y="5317240"/>
            <a:ext cx="2642658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Welcome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0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people in a city&#10;&#10;Description automatically generated">
            <a:extLst>
              <a:ext uri="{FF2B5EF4-FFF2-40B4-BE49-F238E27FC236}">
                <a16:creationId xmlns:a16="http://schemas.microsoft.com/office/drawing/2014/main" id="{768B8001-9126-5AB6-250D-9B0F26A5E3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6" b="16766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25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4000" dirty="0"/>
              <a:t>Kharkiv, Ukraine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936347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people holding pots&#10;&#10;Description automatically generated">
            <a:extLst>
              <a:ext uri="{FF2B5EF4-FFF2-40B4-BE49-F238E27FC236}">
                <a16:creationId xmlns:a16="http://schemas.microsoft.com/office/drawing/2014/main" id="{08FB8E75-F044-0C38-E47D-355E7F9240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31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21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7358550" cy="13992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4000" dirty="0"/>
              <a:t>World Food Programme in Gaza</a:t>
            </a:r>
          </a:p>
        </p:txBody>
      </p:sp>
    </p:spTree>
    <p:extLst>
      <p:ext uri="{BB962C8B-B14F-4D97-AF65-F5344CB8AC3E}">
        <p14:creationId xmlns:p14="http://schemas.microsoft.com/office/powerpoint/2010/main" val="4211488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and children in a slum&#10;&#10;Description automatically generated">
            <a:extLst>
              <a:ext uri="{FF2B5EF4-FFF2-40B4-BE49-F238E27FC236}">
                <a16:creationId xmlns:a16="http://schemas.microsoft.com/office/drawing/2014/main" id="{24CC205B-3FAD-729F-EB3D-F2916B6F9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97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6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4000" dirty="0"/>
              <a:t>Sudan  </a:t>
            </a:r>
          </a:p>
        </p:txBody>
      </p:sp>
    </p:spTree>
    <p:extLst>
      <p:ext uri="{BB962C8B-B14F-4D97-AF65-F5344CB8AC3E}">
        <p14:creationId xmlns:p14="http://schemas.microsoft.com/office/powerpoint/2010/main" val="1723193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88EEFA5-02EA-F2F9-5118-F82A75ABE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8544" y="228178"/>
            <a:ext cx="4997856" cy="624732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42E250-FB22-F52D-8BD1-938F201BE611}"/>
              </a:ext>
            </a:extLst>
          </p:cNvPr>
          <p:cNvSpPr txBox="1"/>
          <p:nvPr/>
        </p:nvSpPr>
        <p:spPr>
          <a:xfrm>
            <a:off x="5743331" y="1074510"/>
            <a:ext cx="596012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How do you feel when you connect with news of suffering? 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583817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hands holding a heart&#10;&#10;Description automatically generated">
            <a:extLst>
              <a:ext uri="{FF2B5EF4-FFF2-40B4-BE49-F238E27FC236}">
                <a16:creationId xmlns:a16="http://schemas.microsoft.com/office/drawing/2014/main" id="{1945BA3D-54CE-D766-55E0-F3F59A856C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9" r="1" b="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3203" y="181918"/>
            <a:ext cx="5162866" cy="2883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/>
              <a:t>May _____ be happy</a:t>
            </a:r>
          </a:p>
          <a:p>
            <a:pPr marL="0" indent="0">
              <a:buNone/>
            </a:pPr>
            <a:r>
              <a:rPr lang="en-GB" sz="4000" b="1" dirty="0"/>
              <a:t>May _____ be healthy</a:t>
            </a:r>
          </a:p>
          <a:p>
            <a:pPr marL="0" indent="0">
              <a:buNone/>
            </a:pPr>
            <a:r>
              <a:rPr lang="en-GB" sz="4000" b="1" dirty="0"/>
              <a:t>May ______ be safe</a:t>
            </a:r>
          </a:p>
          <a:p>
            <a:pPr marL="0" indent="0">
              <a:buNone/>
            </a:pPr>
            <a:r>
              <a:rPr lang="en-GB" sz="4000" b="1" dirty="0"/>
              <a:t>May ______ be at ease</a:t>
            </a:r>
            <a:endParaRPr lang="en-GB" sz="5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5C95FC-2C86-F8AA-43F2-4BF719D6CD9E}"/>
              </a:ext>
            </a:extLst>
          </p:cNvPr>
          <p:cNvSpPr txBox="1"/>
          <p:nvPr/>
        </p:nvSpPr>
        <p:spPr>
          <a:xfrm>
            <a:off x="6150363" y="3690956"/>
            <a:ext cx="60385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Ourselves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Someone we love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Someone we feel neutral about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Someone we have a difficult relationship with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All beings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547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wo men standing in a field&#10;&#10;Description automatically generated">
            <a:extLst>
              <a:ext uri="{FF2B5EF4-FFF2-40B4-BE49-F238E27FC236}">
                <a16:creationId xmlns:a16="http://schemas.microsoft.com/office/drawing/2014/main" id="{6D7EC036-5759-B917-27A9-807CFF068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16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hands holding a heart&#10;&#10;Description automatically generated">
            <a:extLst>
              <a:ext uri="{FF2B5EF4-FFF2-40B4-BE49-F238E27FC236}">
                <a16:creationId xmlns:a16="http://schemas.microsoft.com/office/drawing/2014/main" id="{1945BA3D-54CE-D766-55E0-F3F59A856C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9" r="1" b="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3203" y="181918"/>
            <a:ext cx="5162866" cy="2883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/>
              <a:t>May _____ be happy</a:t>
            </a:r>
          </a:p>
          <a:p>
            <a:pPr marL="0" indent="0">
              <a:buNone/>
            </a:pPr>
            <a:r>
              <a:rPr lang="en-GB" sz="4000" b="1" dirty="0"/>
              <a:t>May _____ be healthy</a:t>
            </a:r>
          </a:p>
          <a:p>
            <a:pPr marL="0" indent="0">
              <a:buNone/>
            </a:pPr>
            <a:r>
              <a:rPr lang="en-GB" sz="4000" b="1" dirty="0"/>
              <a:t>May ______ be safe</a:t>
            </a:r>
          </a:p>
          <a:p>
            <a:pPr marL="0" indent="0">
              <a:buNone/>
            </a:pPr>
            <a:r>
              <a:rPr lang="en-GB" sz="4000" b="1" dirty="0"/>
              <a:t>May ______ be at ease</a:t>
            </a:r>
            <a:endParaRPr lang="en-GB" sz="5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5C95FC-2C86-F8AA-43F2-4BF719D6CD9E}"/>
              </a:ext>
            </a:extLst>
          </p:cNvPr>
          <p:cNvSpPr txBox="1"/>
          <p:nvPr/>
        </p:nvSpPr>
        <p:spPr>
          <a:xfrm>
            <a:off x="6150363" y="3690956"/>
            <a:ext cx="60385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Ourselves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Someone we love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Someone we feel neutral about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Someone we have a difficult relationship with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All beings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026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92</Words>
  <Application>Microsoft Office PowerPoint</Application>
  <PresentationFormat>Widescreen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11</cp:revision>
  <dcterms:created xsi:type="dcterms:W3CDTF">2022-06-30T10:03:12Z</dcterms:created>
  <dcterms:modified xsi:type="dcterms:W3CDTF">2024-08-12T07:50:47Z</dcterms:modified>
</cp:coreProperties>
</file>