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1" r:id="rId3"/>
    <p:sldId id="260" r:id="rId4"/>
    <p:sldId id="263" r:id="rId5"/>
    <p:sldId id="266" r:id="rId6"/>
    <p:sldId id="264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957329-E9D4-49C4-9FCA-E1D753B63706}" v="5" dt="2024-08-19T14:17:21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DC957329-E9D4-49C4-9FCA-E1D753B63706}"/>
    <pc:docChg chg="undo custSel addSld delSld modSld sldOrd">
      <pc:chgData name="Rebecca Parkinson" userId="2b4f9e57-f52e-4b04-be69-f40ea57a7c6c" providerId="ADAL" clId="{DC957329-E9D4-49C4-9FCA-E1D753B63706}" dt="2024-08-19T14:17:21.592" v="10" actId="1076"/>
      <pc:docMkLst>
        <pc:docMk/>
      </pc:docMkLst>
      <pc:sldChg chg="del">
        <pc:chgData name="Rebecca Parkinson" userId="2b4f9e57-f52e-4b04-be69-f40ea57a7c6c" providerId="ADAL" clId="{DC957329-E9D4-49C4-9FCA-E1D753B63706}" dt="2024-08-19T14:16:58.919" v="0" actId="47"/>
        <pc:sldMkLst>
          <pc:docMk/>
          <pc:sldMk cId="1421077115" sldId="256"/>
        </pc:sldMkLst>
      </pc:sldChg>
      <pc:sldChg chg="addSp delSp modSp new mod ord setBg">
        <pc:chgData name="Rebecca Parkinson" userId="2b4f9e57-f52e-4b04-be69-f40ea57a7c6c" providerId="ADAL" clId="{DC957329-E9D4-49C4-9FCA-E1D753B63706}" dt="2024-08-19T14:17:21.592" v="10" actId="1076"/>
        <pc:sldMkLst>
          <pc:docMk/>
          <pc:sldMk cId="610965545" sldId="268"/>
        </pc:sldMkLst>
        <pc:spChg chg="add del">
          <ac:chgData name="Rebecca Parkinson" userId="2b4f9e57-f52e-4b04-be69-f40ea57a7c6c" providerId="ADAL" clId="{DC957329-E9D4-49C4-9FCA-E1D753B63706}" dt="2024-08-19T14:17:11.275" v="6" actId="26606"/>
          <ac:spMkLst>
            <pc:docMk/>
            <pc:sldMk cId="610965545" sldId="268"/>
            <ac:spMk id="1031" creationId="{7BDAC5B6-20CE-447F-8BA1-F2274AC7AE5B}"/>
          </ac:spMkLst>
        </pc:spChg>
        <pc:spChg chg="add del">
          <ac:chgData name="Rebecca Parkinson" userId="2b4f9e57-f52e-4b04-be69-f40ea57a7c6c" providerId="ADAL" clId="{DC957329-E9D4-49C4-9FCA-E1D753B63706}" dt="2024-08-19T14:17:11.275" v="6" actId="26606"/>
          <ac:spMkLst>
            <pc:docMk/>
            <pc:sldMk cId="610965545" sldId="268"/>
            <ac:spMk id="1033" creationId="{D1D22B31-BF8F-446B-9009-8A251FB177CB}"/>
          </ac:spMkLst>
        </pc:spChg>
        <pc:picChg chg="add mod">
          <ac:chgData name="Rebecca Parkinson" userId="2b4f9e57-f52e-4b04-be69-f40ea57a7c6c" providerId="ADAL" clId="{DC957329-E9D4-49C4-9FCA-E1D753B63706}" dt="2024-08-19T14:17:21.592" v="10" actId="1076"/>
          <ac:picMkLst>
            <pc:docMk/>
            <pc:sldMk cId="610965545" sldId="268"/>
            <ac:picMk id="1026" creationId="{C9FFB874-1940-288B-BF25-514B3FE0257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F08F5-21A0-4BD5-A1C0-53D02814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BEA6B-FD5C-450C-AB8B-5AA283630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97CD2-C5E7-45E0-B071-284D0214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4C00A-76AB-4228-A7EB-DABF9492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CD6D-BD4A-4EC4-9AB2-661CEB17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16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1D4C-AA6B-406B-BCD2-36C1B3E4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C4F0-C2CB-4156-8A3C-5DA55194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C38B8-E4BF-4E19-BC08-39CF7323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7508F-2D74-42D9-9B58-FD76CB18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F4F0-70C6-43DD-86BC-78F9FC3D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D6FE-C80F-44A0-A62F-6415F1A2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DE79-F8DA-436F-A57E-F7098A42E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3FF37-C177-40FC-A59C-17227F12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78201-6756-4EC4-BD01-56EB9FEC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30D54-9A2B-4914-965E-B5B728A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E17-CDC4-490C-A783-32D5A001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403E-0207-4CDD-A8B5-221A97AB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98C6E-79D0-41CF-BEB7-41E87335C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25694-9218-4D00-AEE9-3E4366CD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F4351-5877-478D-9AF7-913681E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67918-312D-4C72-AEF8-D4B8DFE0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8609-6D0B-4A4C-BE36-087312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CFCF0-2080-49A7-B60F-755B2F03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2F4ED-3527-4704-9DC5-C46AC037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BCBD3-F4B6-45CC-98B4-035779D4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CBC8D-6DFA-409C-B6D4-29D16935A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3253A6-E3E3-462B-8868-9C97D619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8E77-1A2A-47CF-ABD7-D14E56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C2AD9-920C-4F01-A806-1E5783EF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3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E773-4DA1-4388-8620-DCCC69B7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5DA3D-D2A4-40AD-8F46-A50CE5FB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3FB81-5637-49A0-BE66-4C888954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ABDE7-7D26-440C-96F2-FEE350C0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8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DDC1F-A144-44A8-A41B-25A34538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E76F6-4007-48B0-816D-26256311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C390-C0B0-459A-B59B-F9B3157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77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C1EF-F7AA-4F1E-965C-C9DCEE3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0C81-1DD1-40AD-845A-7D01235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A5D13-C114-4B2F-BA6D-DEFE4A7F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5682C-AAA0-4EEF-98EE-35B621FC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4EC88-D3F4-48C6-A859-EB49E515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20D03-FFAE-426F-A3CD-942CE52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E7C-743A-43D4-BCBB-D8D06F27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1DEE3-559A-4283-827D-0E4943CC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7C5CE-2F3A-421E-8B78-E1116FE12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25C13-6A67-41DA-91D2-953E13FA9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1EA4-5402-41CD-AEE4-5ABF3688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C0849-AD1E-4229-B4B4-1B4663916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E837-1BD7-49F1-93E0-AF12A79A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A6A0D-92D0-43FF-AAC9-388DB389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857BD-B053-487A-A064-ED90A409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AD1A-7510-48C4-B82A-CF88FBB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BF25-BBA3-44AF-8EB0-3EE23FD7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38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2014B-F3D9-4235-B22B-FF6175AE1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E2A15-D97E-4EE1-A0B8-A62F9BBD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159D7-7FA7-41A9-9C21-7771BB92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0BD6-9D5C-4F45-AD2B-56B2D16D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BE1B2-C5A1-4FB2-89E0-824E3CA5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155F0-2B35-4130-A108-E1706B4B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1021C-64D1-4029-B17A-C7B552AD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D083D-62CE-4B79-AC11-B46DC0F0F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BA35-38F8-49EB-A924-F22D6BDBFE19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A6477-94B9-4D92-A78A-48DBBB513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DFA23-3942-493B-8A66-FFB549BFC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t There Be Light">
            <a:extLst>
              <a:ext uri="{FF2B5EF4-FFF2-40B4-BE49-F238E27FC236}">
                <a16:creationId xmlns:a16="http://schemas.microsoft.com/office/drawing/2014/main" id="{C9FFB874-1940-288B-BF25-514B3FE02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732" y="434108"/>
            <a:ext cx="6144227" cy="619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965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on a sidewalk&#10;&#10;Description automatically generated">
            <a:extLst>
              <a:ext uri="{FF2B5EF4-FFF2-40B4-BE49-F238E27FC236}">
                <a16:creationId xmlns:a16="http://schemas.microsoft.com/office/drawing/2014/main" id="{3D9D8BC2-D605-7C6E-1034-122041DE0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93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group of people holding a banner&#10;&#10;Description automatically generated">
            <a:extLst>
              <a:ext uri="{FF2B5EF4-FFF2-40B4-BE49-F238E27FC236}">
                <a16:creationId xmlns:a16="http://schemas.microsoft.com/office/drawing/2014/main" id="{519F8D6B-4371-CAC1-4B2F-00D9BD78E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40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and a child holding a sparkler&#10;&#10;Description automatically generated">
            <a:extLst>
              <a:ext uri="{FF2B5EF4-FFF2-40B4-BE49-F238E27FC236}">
                <a16:creationId xmlns:a16="http://schemas.microsoft.com/office/drawing/2014/main" id="{3C02D28A-8260-4C5A-C7CA-0426DECB5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5" r="-1"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9" name="Picture 8" descr="A hand lighting a candle&#10;&#10;Description automatically generated">
            <a:extLst>
              <a:ext uri="{FF2B5EF4-FFF2-40B4-BE49-F238E27FC236}">
                <a16:creationId xmlns:a16="http://schemas.microsoft.com/office/drawing/2014/main" id="{7681BB36-2409-B6CF-86AC-4CC13290C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876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90526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49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building a wall&#10;&#10;Description automatically generated">
            <a:extLst>
              <a:ext uri="{FF2B5EF4-FFF2-40B4-BE49-F238E27FC236}">
                <a16:creationId xmlns:a16="http://schemas.microsoft.com/office/drawing/2014/main" id="{774615BD-3BEE-9294-15BE-014A5D081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37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holding mops&#10;&#10;Description automatically generated">
            <a:extLst>
              <a:ext uri="{FF2B5EF4-FFF2-40B4-BE49-F238E27FC236}">
                <a16:creationId xmlns:a16="http://schemas.microsoft.com/office/drawing/2014/main" id="{87047E3C-7050-99AC-7A6F-BA7A12C79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2" b="17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94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ou Are the Light of the World&quot; According to Jesus — Presence and Practice">
            <a:extLst>
              <a:ext uri="{FF2B5EF4-FFF2-40B4-BE49-F238E27FC236}">
                <a16:creationId xmlns:a16="http://schemas.microsoft.com/office/drawing/2014/main" id="{E4774693-E9CB-D701-1C40-AB0DDAFE2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3"/>
          <a:stretch/>
        </p:blipFill>
        <p:spPr bwMode="auto">
          <a:xfrm>
            <a:off x="1524722" y="203198"/>
            <a:ext cx="8690696" cy="64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289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7</cp:revision>
  <dcterms:created xsi:type="dcterms:W3CDTF">2018-09-04T15:37:52Z</dcterms:created>
  <dcterms:modified xsi:type="dcterms:W3CDTF">2024-08-19T14:17:26Z</dcterms:modified>
</cp:coreProperties>
</file>