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3" r:id="rId5"/>
    <p:sldId id="266" r:id="rId6"/>
    <p:sldId id="264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3E3860-F09F-4AB9-9841-15FF3E6DD85C}" v="5" dt="2024-08-19T13:26:18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3C3E3860-F09F-4AB9-9841-15FF3E6DD85C}"/>
    <pc:docChg chg="undo custSel addSld modSld sldOrd">
      <pc:chgData name="Rebecca Parkinson" userId="2b4f9e57-f52e-4b04-be69-f40ea57a7c6c" providerId="ADAL" clId="{3C3E3860-F09F-4AB9-9841-15FF3E6DD85C}" dt="2024-08-19T13:26:18.558" v="9" actId="14100"/>
      <pc:docMkLst>
        <pc:docMk/>
      </pc:docMkLst>
      <pc:sldChg chg="ord">
        <pc:chgData name="Rebecca Parkinson" userId="2b4f9e57-f52e-4b04-be69-f40ea57a7c6c" providerId="ADAL" clId="{3C3E3860-F09F-4AB9-9841-15FF3E6DD85C}" dt="2024-08-19T13:22:41.475" v="1"/>
        <pc:sldMkLst>
          <pc:docMk/>
          <pc:sldMk cId="3419793877" sldId="261"/>
        </pc:sldMkLst>
      </pc:sldChg>
      <pc:sldChg chg="addSp delSp modSp new mod setBg">
        <pc:chgData name="Rebecca Parkinson" userId="2b4f9e57-f52e-4b04-be69-f40ea57a7c6c" providerId="ADAL" clId="{3C3E3860-F09F-4AB9-9841-15FF3E6DD85C}" dt="2024-08-19T13:26:18.558" v="9" actId="14100"/>
        <pc:sldMkLst>
          <pc:docMk/>
          <pc:sldMk cId="2268289314" sldId="267"/>
        </pc:sldMkLst>
        <pc:spChg chg="add del">
          <ac:chgData name="Rebecca Parkinson" userId="2b4f9e57-f52e-4b04-be69-f40ea57a7c6c" providerId="ADAL" clId="{3C3E3860-F09F-4AB9-9841-15FF3E6DD85C}" dt="2024-08-19T13:26:01.001" v="5" actId="26606"/>
          <ac:spMkLst>
            <pc:docMk/>
            <pc:sldMk cId="2268289314" sldId="267"/>
            <ac:spMk id="1031" creationId="{42A4FC2C-047E-45A5-965D-8E1E3BF09BC6}"/>
          </ac:spMkLst>
        </pc:spChg>
        <pc:picChg chg="add mod">
          <ac:chgData name="Rebecca Parkinson" userId="2b4f9e57-f52e-4b04-be69-f40ea57a7c6c" providerId="ADAL" clId="{3C3E3860-F09F-4AB9-9841-15FF3E6DD85C}" dt="2024-08-19T13:26:18.558" v="9" actId="14100"/>
          <ac:picMkLst>
            <pc:docMk/>
            <pc:sldMk cId="2268289314" sldId="267"/>
            <ac:picMk id="1026" creationId="{E4774693-E9CB-D701-1C40-AB0DDAFE2CE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en-GB" sz="11500" b="1"/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3D9D8BC2-D605-7C6E-1034-122041DE0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93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group of people holding a banner&#10;&#10;Description automatically generated">
            <a:extLst>
              <a:ext uri="{FF2B5EF4-FFF2-40B4-BE49-F238E27FC236}">
                <a16:creationId xmlns:a16="http://schemas.microsoft.com/office/drawing/2014/main" id="{519F8D6B-4371-CAC1-4B2F-00D9BD78E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4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and a child holding a sparkler&#10;&#10;Description automatically generated">
            <a:extLst>
              <a:ext uri="{FF2B5EF4-FFF2-40B4-BE49-F238E27FC236}">
                <a16:creationId xmlns:a16="http://schemas.microsoft.com/office/drawing/2014/main" id="{3C02D28A-8260-4C5A-C7CA-0426DECB5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" r="-1"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9" name="Picture 8" descr="A hand lighting a candle&#10;&#10;Description automatically generated">
            <a:extLst>
              <a:ext uri="{FF2B5EF4-FFF2-40B4-BE49-F238E27FC236}">
                <a16:creationId xmlns:a16="http://schemas.microsoft.com/office/drawing/2014/main" id="{7681BB36-2409-B6CF-86AC-4CC13290C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90526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4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building a wall&#10;&#10;Description automatically generated">
            <a:extLst>
              <a:ext uri="{FF2B5EF4-FFF2-40B4-BE49-F238E27FC236}">
                <a16:creationId xmlns:a16="http://schemas.microsoft.com/office/drawing/2014/main" id="{774615BD-3BEE-9294-15BE-014A5D081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37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holding mops&#10;&#10;Description automatically generated">
            <a:extLst>
              <a:ext uri="{FF2B5EF4-FFF2-40B4-BE49-F238E27FC236}">
                <a16:creationId xmlns:a16="http://schemas.microsoft.com/office/drawing/2014/main" id="{87047E3C-7050-99AC-7A6F-BA7A12C79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2" b="17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9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u Are the Light of the World&quot; According to Jesus — Presence and Practice">
            <a:extLst>
              <a:ext uri="{FF2B5EF4-FFF2-40B4-BE49-F238E27FC236}">
                <a16:creationId xmlns:a16="http://schemas.microsoft.com/office/drawing/2014/main" id="{E4774693-E9CB-D701-1C40-AB0DDAFE2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3"/>
          <a:stretch/>
        </p:blipFill>
        <p:spPr bwMode="auto">
          <a:xfrm>
            <a:off x="1524722" y="203198"/>
            <a:ext cx="8690696" cy="64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289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6</cp:revision>
  <dcterms:created xsi:type="dcterms:W3CDTF">2018-09-04T15:37:52Z</dcterms:created>
  <dcterms:modified xsi:type="dcterms:W3CDTF">2024-08-19T13:26:23Z</dcterms:modified>
</cp:coreProperties>
</file>