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CBDBA-E5F7-B63A-3E30-76C8288D6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2D35-16D1-3841-862F-12F7E1846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DD582-30B3-01F3-B9FC-83F545E85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D64FE-C242-E635-AFFD-7604B5C82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742F2-1570-6C7A-1AC7-DA506AA39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763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83B02-A1EC-601E-99DD-230517D08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7D43D-F255-6E69-B51C-018DE11DB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66C76-D8CB-1E9F-0B4D-CCF6DE075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65DF7-B71B-DDC8-8516-DAE7B56AC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A7176-B8F9-FB8C-33BE-3B07C5454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753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5E128-9C10-DD51-774D-AD6489739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4EF92-F12A-40C0-6498-18918003D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5B1E5-B96F-38A1-0A99-F7DFEEAAF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23C01-6618-0A5E-CA73-E81177285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7F6B8-5398-75F1-4D60-7632AE1FD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265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36FB8-CD98-CCCE-71E9-A7F11279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92421-89D3-1413-EAE5-22CE37E537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19025-613E-3A76-C2A7-2B157B784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C2B2F-7054-331B-B956-D3EA7A847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D7FEFA-A829-D451-67B7-E27CACBD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36AE8A-A12B-805B-3364-38C61EF65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912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9F4A7-DD67-4BDC-031B-6048B5D2C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22306-27E1-FB7A-BC6E-E4127CA14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87CFEF-1F03-D2C8-3C8E-AB8FBC0136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43C2F3-D4BC-CA7B-60D7-38EA57C6D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EDC02E-17D0-C12C-44F3-5DD038E68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957C6C-B34F-9F83-AC8D-10D4C06F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E5A9D8-CD08-C9C6-299A-D5B816478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CDBE99-A58E-21A8-CECD-1CE977B08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914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DF70E-4CE2-8B38-5629-FDA5979C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9F983C-C17E-D5D5-1FD2-747AD1770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C61FF-074C-788D-67DC-1A7B465E0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BC2A3-E56C-3C62-2EBD-61C20938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707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7E5317-8F73-F2CD-E805-9E2312EC8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2A4436-3641-6921-5BAE-3113C73A2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EEF08-4ECE-2845-9D5F-04A8E5208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77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65D3A-0C92-6AB4-0DC0-FF94F4AD6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407E1-1CE0-F62C-FF44-6A09DEBCF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CBDD2-126D-80F7-905E-4FF14FD5C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AF4657-0381-B415-0684-358720FDA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28330-B50C-C048-80B9-E4A6930F0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1382E-79B7-29AD-5B5F-0E55468DE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20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58B92-39EA-8B91-73E9-DF7D716F7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050C52-69B2-0D35-5B42-4E2D09FAFA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E192E-8845-5B33-E08B-2B205E0D0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1679E-4222-C5A7-F772-62A3F0292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2B7254-9DA0-5F46-B9FC-A20E8E295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05D545-6DC5-8EC8-AA31-557C15B70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381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1B68-EC49-3D8D-F41C-8A98C0B1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8542C3-694D-74A3-C394-C94035DCE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0EF0A-DD5A-2B88-8E0B-96B480DE6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34754-378C-8945-2889-1275F9D49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FB441-5184-A13A-18F6-37B9368E9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4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303996-6B9C-0F6D-2CC0-5D875D4B4B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3146CC-7BB8-AC6B-AB2D-256E388DE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7E0DB-A0E0-47A8-E764-DD0962704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E660-4579-4D25-A9B2-2A02AFA51875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0CC86-9AE9-A104-46FF-79D5EB778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50997-5270-B817-0A2C-80E396E86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720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4886E7-6EBE-9647-580B-4E204FC6B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EA8B7-6A1F-E3B9-34F7-C85A5F8DF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06E05-F26B-9D3D-C0FD-59B902D14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4E660-4579-4D25-A9B2-2A02AFA51875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F8832-A099-D203-E950-62C8EDCB2A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13636-AE65-4983-EDA9-8400C226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04271-FAE2-4D57-8EBF-BB2EA7AC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79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BA4ADED-EE10-6F97-2842-06482B6C7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8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39567B8-82E6-46CD-B913-A6FBBDB24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875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Sand Grains from Around the World!">
            <a:extLst>
              <a:ext uri="{FF2B5EF4-FFF2-40B4-BE49-F238E27FC236}">
                <a16:creationId xmlns:a16="http://schemas.microsoft.com/office/drawing/2014/main" id="{39004772-0036-8905-539E-595A10DB6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3" r="17852" b="-1"/>
          <a:stretch/>
        </p:blipFill>
        <p:spPr bwMode="auto">
          <a:xfrm>
            <a:off x="5419264" y="3265080"/>
            <a:ext cx="6129269" cy="359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Are there more grains of sand than there are grains of sand? - Newsportal -  Ruhr-Universität Bochum">
            <a:extLst>
              <a:ext uri="{FF2B5EF4-FFF2-40B4-BE49-F238E27FC236}">
                <a16:creationId xmlns:a16="http://schemas.microsoft.com/office/drawing/2014/main" id="{86E22AD9-D40F-4D33-1419-66DC8A5FA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454"/>
          <a:stretch/>
        </p:blipFill>
        <p:spPr bwMode="auto">
          <a:xfrm>
            <a:off x="643467" y="-5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1" name="Rectangle 3080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2" name="Rectangle 3082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75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2024-07-16T13:05:03Z</dcterms:created>
  <dcterms:modified xsi:type="dcterms:W3CDTF">2024-07-16T13:21:43Z</dcterms:modified>
</cp:coreProperties>
</file>