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A7DB1-32A9-C6A2-D88E-630BD2A5B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8D7B7-54B0-74B8-14E9-1F4A65153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EDAF8-B5FD-4614-F045-74C4E616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CE244-2A30-5CD9-5671-C1CD90EA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A568F-3998-E230-0D7D-6311019F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74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EFB95-113A-5E42-122E-887BAA8A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BAC27-FB09-6C73-0C1D-567FB9070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393A6-C01E-8AB0-FE68-4E3D8FFFE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A9431-7973-D06B-8128-45F2DF299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95334-9550-09CE-C54C-20DDB0DD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23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966A-05ED-CAE3-5A83-9902B7F8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2D2C2-4B76-ED5A-6C88-3A43B2B67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7E377-82F3-A9A3-F356-FB896318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67973-DF06-4AD8-BFB2-D2D250323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261E9-5134-EFEF-B4A7-DEC18741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33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B1E2-83C5-2346-4C70-18B790CB5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4C25-3CD7-6E67-7FD9-DC934D5B53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DE0EF-0D98-A565-F542-85EF01E6F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8F673-EB67-ED40-FE7C-DDD54314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5728D-3ADA-4504-5474-43BB3E9F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7E4BC-C51C-EFDC-1536-806BFABF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8265-506C-1356-CD32-1BC95A8AE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8461D-D85A-283E-6964-5B593DFB0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06AD1-CA85-F3E4-5DEA-91AF3A968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B85E5-7F92-3D2B-42CC-1E8420D91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2E3B39-6EEE-8025-E1F3-89BA22AE8D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2A58B-D125-608A-628F-6A4C012B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63BF5E-31B6-F3AA-EC89-BF263C62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A3C998-767B-C6AF-5395-E737DD40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97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E65F6-C716-89A1-3206-44E254CCD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76B27-6EBD-A141-E0F2-A67B4D099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05D1B2-B43A-894D-A2D1-E6FC2441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31C6E4-3FC2-0481-6C86-45CA8357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03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3E68CF-50E3-D20D-3DD4-2446D43B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ED26A6-B148-7BF7-76DD-D224EF850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BA256-F34C-AB00-8876-DA0DCDE7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3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840E-36B9-2AA4-0A5A-98B1747BE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46F8D-BB38-CCAE-013D-80776A772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05961-C4D6-D6AE-3E9E-B886D0BEA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D7E2E-DFF7-B856-BC45-36ABAAEC6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DC3C5-78E1-93A5-69EA-289D2B75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1451A-F312-ED72-FD02-687D895E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97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9144-7E16-E87E-B381-0EB1FC047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1A7680-A34D-35E2-0460-BC75F2AB8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EE05B-C5EF-577F-EE15-EE1CC9DCE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B980C-7CB1-8A58-0302-14468D979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6B5DCE-275E-8B44-73B7-05943E7D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76F8A-B359-E9CD-3858-62A57CE45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85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2AE11-6E8C-9B1B-5EC2-357861485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A639E1-5809-1E51-34D7-BBA56474A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0FCD6-E04B-6229-72B9-E0BB0F24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50C1C-E6CC-D166-C363-4F1AC8BF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B32D6-7386-D82C-12C6-7D06420E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12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8CB8E9-8804-0496-6A1C-71B164597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BA14E-CCC9-2FE6-C07E-2119895EE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41089-BB4E-61A0-F954-5A02CDCAE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E500C-39B0-93B2-2D79-963D0CC1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62494-6CD0-7608-4CC2-E8A55C2E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20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DAD4C-991E-12BC-3772-0B5CDAA5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189C2-A7BA-6FC3-9D07-566A2543E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9F14F-B294-7620-E730-F0F55EDEB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01347B-E6F2-494E-B27C-748F784B241A}" type="datetimeFigureOut">
              <a:rPr lang="en-GB" smtClean="0"/>
              <a:t>10/07/2024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C785A-58AA-9F7B-706F-3E96CDEF0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6939C-95A7-5DE4-3D20-98E366902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D64919-35BB-442E-92DB-0587A78D5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69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Hướng dẫn decorate iphone home screen để tạo màn hình chính iPhone ấn ...">
            <a:extLst>
              <a:ext uri="{FF2B5EF4-FFF2-40B4-BE49-F238E27FC236}">
                <a16:creationId xmlns:a16="http://schemas.microsoft.com/office/drawing/2014/main" id="{64FF648B-7A74-63DE-3382-89C6EA3ED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69" y="481616"/>
            <a:ext cx="2916000" cy="58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Photo | Close up hands holding smartphones">
            <a:extLst>
              <a:ext uri="{FF2B5EF4-FFF2-40B4-BE49-F238E27FC236}">
                <a16:creationId xmlns:a16="http://schemas.microsoft.com/office/drawing/2014/main" id="{8D552AB0-21C8-A856-E479-37F0B352E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72" y="1443037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67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Amazon Basics Kids' Walkie Talkie, 2-Piece Set for Ages 3+ with Keypad  Lock, 10 Call Tones and Long-Range Use, Green and Blue : Amazon.co.uk: Toys  &amp; Games">
            <a:extLst>
              <a:ext uri="{FF2B5EF4-FFF2-40B4-BE49-F238E27FC236}">
                <a16:creationId xmlns:a16="http://schemas.microsoft.com/office/drawing/2014/main" id="{5B6D9C1C-87B4-EB59-821E-1CEBDEA19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200" y="1783809"/>
            <a:ext cx="2879083" cy="329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Rectangle 2062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4 Pack Set Long Range Walkie Talkie 50 Mile Two Way Radio Charge Waterproof  | eBay">
            <a:extLst>
              <a:ext uri="{FF2B5EF4-FFF2-40B4-BE49-F238E27FC236}">
                <a16:creationId xmlns:a16="http://schemas.microsoft.com/office/drawing/2014/main" id="{31DD8A2B-60BB-59DB-2B76-19BEDF446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7976" y="1930411"/>
            <a:ext cx="2880360" cy="29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Rectangle 2064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2X Rechargeable 16CH Two-Way Radios Long Range PMR VOX Walkie Talkies W/  Battery | eBay">
            <a:extLst>
              <a:ext uri="{FF2B5EF4-FFF2-40B4-BE49-F238E27FC236}">
                <a16:creationId xmlns:a16="http://schemas.microsoft.com/office/drawing/2014/main" id="{87619A41-F95C-ACBF-943C-91BB8561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941" y="1988819"/>
            <a:ext cx="2880360" cy="28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67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CF0327-78B9-D7EC-3FE6-339BF9F80780}"/>
              </a:ext>
            </a:extLst>
          </p:cNvPr>
          <p:cNvSpPr txBox="1"/>
          <p:nvPr/>
        </p:nvSpPr>
        <p:spPr>
          <a:xfrm>
            <a:off x="1255059" y="569844"/>
            <a:ext cx="10300447" cy="6046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50" name="Picture 2" descr="How to Make a Telephone with Paper and Plastic Cups">
            <a:extLst>
              <a:ext uri="{FF2B5EF4-FFF2-40B4-BE49-F238E27FC236}">
                <a16:creationId xmlns:a16="http://schemas.microsoft.com/office/drawing/2014/main" id="{7204780D-36B0-9901-FFE8-0CFD33C6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85850"/>
            <a:ext cx="7010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98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5129" name="Group 5128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5130" name="Freeform: Shape 5129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31" name="Freeform: Shape 5130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2" name="Freeform: Shape 5131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3" name="Freeform: Shape 5132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34" name="Freeform: Shape 5133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3074" name="Picture 2" descr="How to Enable Gmail's New Offline Mode on Your Computer | Cyberogism">
            <a:extLst>
              <a:ext uri="{FF2B5EF4-FFF2-40B4-BE49-F238E27FC236}">
                <a16:creationId xmlns:a16="http://schemas.microsoft.com/office/drawing/2014/main" id="{3F04A1C9-7D0C-1EE3-60BD-C8424FB98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69" y="1063096"/>
            <a:ext cx="7246262" cy="47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70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6153" name="Group 6152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6154" name="Freeform: Shape 6153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55" name="Freeform: Shape 6154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56" name="Freeform: Shape 6155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57" name="Freeform: Shape 6156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58" name="Freeform: Shape 6157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4098" name="Picture 2" descr="Postbox 이미지 – 찾아보기 82,279 스톡 사진, 벡터 및 비디오 | Adobe Stock">
            <a:extLst>
              <a:ext uri="{FF2B5EF4-FFF2-40B4-BE49-F238E27FC236}">
                <a16:creationId xmlns:a16="http://schemas.microsoft.com/office/drawing/2014/main" id="{5682FA9A-B403-8151-C803-4CB5BBF6F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96" y="1034864"/>
            <a:ext cx="7182409" cy="478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091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Meiryo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Hilary Homer</cp:lastModifiedBy>
  <cp:revision>5</cp:revision>
  <dcterms:created xsi:type="dcterms:W3CDTF">2024-06-26T15:59:55Z</dcterms:created>
  <dcterms:modified xsi:type="dcterms:W3CDTF">2024-07-10T15:58:45Z</dcterms:modified>
</cp:coreProperties>
</file>