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68" r:id="rId5"/>
    <p:sldId id="269" r:id="rId6"/>
    <p:sldId id="261" r:id="rId7"/>
    <p:sldId id="270" r:id="rId8"/>
    <p:sldId id="271" r:id="rId9"/>
    <p:sldId id="272" r:id="rId10"/>
    <p:sldId id="27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6763B-8B8C-E16C-3297-BCA30E5384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401478-B9C0-4BBF-501E-6E10385616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45A26D-5E89-9AA6-4498-5BE98478A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AF39F-26FB-4232-A9F9-47774A6840C1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107C62-6CEB-76C4-CE2D-6B8C933AA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94285B-BDFA-FCF3-51FD-E0A23544B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935DC-6353-4FBC-8383-D9F5903733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779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65AF0-3C61-92A5-AE16-E5D0A25C7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6569D4-D995-816B-C05A-68CA736530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0FB82-4C1C-5DFA-96AD-7AE9453C2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AF39F-26FB-4232-A9F9-47774A6840C1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A86A48-963E-2DA9-9A8C-F77BF4B1A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211FF1-64D4-676B-CAA0-F38ABAC6B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935DC-6353-4FBC-8383-D9F5903733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216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1B7EDF-2032-9A5B-13BC-D52EBFBC3F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CCE698-B69F-CC28-F92E-A15D360686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C6244F-FF38-A741-D674-AAF27DD74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AF39F-26FB-4232-A9F9-47774A6840C1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237C33-A405-6C32-5B4D-D2E2988E6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408D9C-0BEE-5DD4-BC27-A11C79FED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935DC-6353-4FBC-8383-D9F5903733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634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6C9FB-1858-3974-A9FC-DDEFE6EAA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42822-2A47-7CD7-AB66-C32A7D159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11BA5-2190-222F-4485-81EF432FF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AF39F-26FB-4232-A9F9-47774A6840C1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20AFBA-D9ED-47A3-CD1F-5BF28E5CC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3767EF-D5AA-EAF1-16A7-85EB7A3FD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935DC-6353-4FBC-8383-D9F5903733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918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A3E90-E1DB-836F-5AC8-1EB9041D2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C2AF59-D244-B345-43D8-BEEE68977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D9919-1557-CC64-3729-630D25062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AF39F-26FB-4232-A9F9-47774A6840C1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FBD15F-1FE1-1A5B-246D-2C630C433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2BD01B-68A0-2A54-85A7-81277E1AF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935DC-6353-4FBC-8383-D9F5903733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00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BC090-6681-7480-F40F-7B5E7D5B1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D1CF1-4082-CFE2-FC73-EEFCA19697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71AB31-19D8-987B-A03D-03BD04F5FB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7CA9D0-1E8E-B4F0-613C-B67B8491F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AF39F-26FB-4232-A9F9-47774A6840C1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F1216E-D3B4-B9B6-A808-E69412DEA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36BF9F-B6F6-7FBF-0ADE-8A6F25900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935DC-6353-4FBC-8383-D9F5903733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31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6AD8E-2239-582D-312D-ED6621D51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3C68F2-E2A1-0DDE-941C-D276580A5A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DB773C-44A5-42EE-A88E-3D2E0190AC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4FD2B1-3F9B-91EE-1493-5DBDC3AA95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5ADF3E-8E02-DEF0-3E83-D5E30628C7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87BA8C-31D9-8F7F-7112-01FB466BC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AF39F-26FB-4232-A9F9-47774A6840C1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4F6CD1-9404-CEC3-E97C-0034B867B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D350EB-8289-1431-C6F6-5CC3C1A8A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935DC-6353-4FBC-8383-D9F5903733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118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3DEAC-09E3-9893-6B10-7F11824ED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06A0F7-0F22-AD83-B7C9-A3AAB0137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AF39F-26FB-4232-A9F9-47774A6840C1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437D63-73D3-98C7-8A23-54B521858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0D7078-021E-E4C4-B5B5-6AE50217A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935DC-6353-4FBC-8383-D9F5903733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4058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7E118D-9737-E390-9309-2D1DC6A22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AF39F-26FB-4232-A9F9-47774A6840C1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6754AC-67BB-1E3F-6541-DCBAB350C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70F3B0-452D-A6AB-53B6-F2C656DD5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935DC-6353-4FBC-8383-D9F5903733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933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991ED-FA5A-71AA-B927-08A5FA867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8B9B8-44FA-96AA-7FF9-666F8AD49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FBEEA6-266C-2A34-7D52-F9822F68A1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B494BF-00F1-3809-613B-6C2FCA0BA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AF39F-26FB-4232-A9F9-47774A6840C1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08AFE0-ED91-46E5-7F08-FA7AFC4E7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BAF839-D283-1551-1394-4708362BC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935DC-6353-4FBC-8383-D9F5903733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2908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E4C67-B7CF-1520-46B2-E1D652CDC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1E9886-B307-E422-D497-55D6D150C6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3095F2-B292-E5FF-BFFA-1E0E5FC116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074A51-B1BE-A4C7-2128-9130E2A67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AF39F-26FB-4232-A9F9-47774A6840C1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D73511-3091-EDD6-252F-A46A5D299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79F5CE-4D72-B548-AE73-5B232E99F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935DC-6353-4FBC-8383-D9F5903733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570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D28ADA-4E8B-F5A9-A721-0BC00C87B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76D75F-4627-B537-2DC6-6680037D9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B8BBD-1811-A619-479E-BFD2DA8F5B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2AF39F-26FB-4232-A9F9-47774A6840C1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E63219-8192-7350-6A23-DB145958C9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BB683E-2935-4EBE-E4BA-09E5EA3B4B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9935DC-6353-4FBC-8383-D9F5903733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147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Why Do Leaves Change Colors in the Fall? | Britannica">
            <a:extLst>
              <a:ext uri="{FF2B5EF4-FFF2-40B4-BE49-F238E27FC236}">
                <a16:creationId xmlns:a16="http://schemas.microsoft.com/office/drawing/2014/main" id="{B863EDC5-C450-EE2B-316E-70824E92A5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325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129" name="Rectangle 5128">
            <a:extLst>
              <a:ext uri="{FF2B5EF4-FFF2-40B4-BE49-F238E27FC236}">
                <a16:creationId xmlns:a16="http://schemas.microsoft.com/office/drawing/2014/main" id="{0CFB124C-4B0C-4A81-8633-17257B151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82006" y="569844"/>
            <a:ext cx="8427988" cy="5649981"/>
          </a:xfrm>
          <a:prstGeom prst="rect">
            <a:avLst/>
          </a:prstGeom>
          <a:ln>
            <a:noFill/>
          </a:ln>
          <a:effectLst>
            <a:outerShdw blurRad="317500" dist="317500" dir="7140000" sx="95000" sy="95000" algn="t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BCFCA1-A694-575C-6CC9-F8459CC91819}"/>
              </a:ext>
            </a:extLst>
          </p:cNvPr>
          <p:cNvSpPr txBox="1"/>
          <p:nvPr/>
        </p:nvSpPr>
        <p:spPr>
          <a:xfrm>
            <a:off x="887506" y="376518"/>
            <a:ext cx="10399059" cy="6096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4340" name="Picture 4" descr="Autumn through the eyes of a Child by RianBotes - DPChallenge">
            <a:extLst>
              <a:ext uri="{FF2B5EF4-FFF2-40B4-BE49-F238E27FC236}">
                <a16:creationId xmlns:a16="http://schemas.microsoft.com/office/drawing/2014/main" id="{C53DD3B5-133A-60B1-DDA2-0D1218E18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890588"/>
            <a:ext cx="7620000" cy="507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408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0CFB124C-4B0C-4A81-8633-17257B151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82006" y="569844"/>
            <a:ext cx="8427988" cy="5649981"/>
          </a:xfrm>
          <a:prstGeom prst="rect">
            <a:avLst/>
          </a:prstGeom>
          <a:ln>
            <a:noFill/>
          </a:ln>
          <a:effectLst>
            <a:outerShdw blurRad="317500" dist="317500" dir="7140000" sx="95000" sy="95000" algn="t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2" descr="Autumn Woodland Walk">
            <a:extLst>
              <a:ext uri="{FF2B5EF4-FFF2-40B4-BE49-F238E27FC236}">
                <a16:creationId xmlns:a16="http://schemas.microsoft.com/office/drawing/2014/main" id="{C37C906C-97EE-0B59-FCB7-8C3375C88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007" y="621427"/>
            <a:ext cx="8427987" cy="5615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757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Rectangle 2061">
            <a:extLst>
              <a:ext uri="{FF2B5EF4-FFF2-40B4-BE49-F238E27FC236}">
                <a16:creationId xmlns:a16="http://schemas.microsoft.com/office/drawing/2014/main" id="{D99D2C73-08B0-4F6B-A8E9-4651E6BDB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4" name="Rectangle 2063">
            <a:extLst>
              <a:ext uri="{FF2B5EF4-FFF2-40B4-BE49-F238E27FC236}">
                <a16:creationId xmlns:a16="http://schemas.microsoft.com/office/drawing/2014/main" id="{968DB88C-7EF2-487C-85D1-848F61F13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Vegetables For Fall Harvest – Vegetables You Can Pick In Autumn">
            <a:extLst>
              <a:ext uri="{FF2B5EF4-FFF2-40B4-BE49-F238E27FC236}">
                <a16:creationId xmlns:a16="http://schemas.microsoft.com/office/drawing/2014/main" id="{B0C95E33-14A6-0D02-0B8F-5611832FA4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9"/>
          <a:stretch/>
        </p:blipFill>
        <p:spPr bwMode="auto">
          <a:xfrm>
            <a:off x="6176436" y="917886"/>
            <a:ext cx="5379404" cy="502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Blackberry Picking | Cannon Care Homes">
            <a:extLst>
              <a:ext uri="{FF2B5EF4-FFF2-40B4-BE49-F238E27FC236}">
                <a16:creationId xmlns:a16="http://schemas.microsoft.com/office/drawing/2014/main" id="{5D1C50F0-65F8-E85F-78EF-CA0DF4705B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1" t="-464" r="21200" b="6579"/>
          <a:stretch/>
        </p:blipFill>
        <p:spPr bwMode="auto">
          <a:xfrm>
            <a:off x="759871" y="634477"/>
            <a:ext cx="4939553" cy="5589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33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0CFB124C-4B0C-4A81-8633-17257B151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82006" y="569844"/>
            <a:ext cx="8427988" cy="5649981"/>
          </a:xfrm>
          <a:prstGeom prst="rect">
            <a:avLst/>
          </a:prstGeom>
          <a:ln>
            <a:noFill/>
          </a:ln>
          <a:effectLst>
            <a:outerShdw blurRad="317500" dist="317500" dir="7140000" sx="95000" sy="95000" algn="t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AA7850-8FEB-B9F9-72D9-E0F7DFBCFFB0}"/>
              </a:ext>
            </a:extLst>
          </p:cNvPr>
          <p:cNvSpPr txBox="1"/>
          <p:nvPr/>
        </p:nvSpPr>
        <p:spPr>
          <a:xfrm>
            <a:off x="851647" y="457200"/>
            <a:ext cx="10327341" cy="60153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6" name="Picture 2" descr="Pumpkin Carving Tips for Parents | Halloween Activities | Blog">
            <a:extLst>
              <a:ext uri="{FF2B5EF4-FFF2-40B4-BE49-F238E27FC236}">
                <a16:creationId xmlns:a16="http://schemas.microsoft.com/office/drawing/2014/main" id="{BC55BC17-6BC1-D238-6E74-0DBE0E062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972" y="173972"/>
            <a:ext cx="6510057" cy="651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848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0CFB124C-4B0C-4A81-8633-17257B151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82006" y="569844"/>
            <a:ext cx="8427988" cy="5649981"/>
          </a:xfrm>
          <a:prstGeom prst="rect">
            <a:avLst/>
          </a:prstGeom>
          <a:ln>
            <a:noFill/>
          </a:ln>
          <a:effectLst>
            <a:outerShdw blurRad="317500" dist="317500" dir="7140000" sx="95000" sy="95000" algn="t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AA7850-8FEB-B9F9-72D9-E0F7DFBCFFB0}"/>
              </a:ext>
            </a:extLst>
          </p:cNvPr>
          <p:cNvSpPr txBox="1"/>
          <p:nvPr/>
        </p:nvSpPr>
        <p:spPr>
          <a:xfrm>
            <a:off x="851647" y="457200"/>
            <a:ext cx="10327341" cy="60153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5122" name="Picture 2" descr="Bulb depth planting guide | Bulb flowers, Garden bulbs, Plants">
            <a:extLst>
              <a:ext uri="{FF2B5EF4-FFF2-40B4-BE49-F238E27FC236}">
                <a16:creationId xmlns:a16="http://schemas.microsoft.com/office/drawing/2014/main" id="{7E5B092B-704B-AC02-C1C0-C26A3C232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647" y="385482"/>
            <a:ext cx="451485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Bulb Planting Instructions | Jackson &amp; Perkins">
            <a:extLst>
              <a:ext uri="{FF2B5EF4-FFF2-40B4-BE49-F238E27FC236}">
                <a16:creationId xmlns:a16="http://schemas.microsoft.com/office/drawing/2014/main" id="{D672ECBD-4C00-12EE-D1F0-B0ECE9420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244" y="2893384"/>
            <a:ext cx="6191250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9560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129" name="Rectangle 5128">
            <a:extLst>
              <a:ext uri="{FF2B5EF4-FFF2-40B4-BE49-F238E27FC236}">
                <a16:creationId xmlns:a16="http://schemas.microsoft.com/office/drawing/2014/main" id="{0CFB124C-4B0C-4A81-8633-17257B151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82006" y="569844"/>
            <a:ext cx="8427988" cy="5649981"/>
          </a:xfrm>
          <a:prstGeom prst="rect">
            <a:avLst/>
          </a:prstGeom>
          <a:ln>
            <a:noFill/>
          </a:ln>
          <a:effectLst>
            <a:outerShdw blurRad="317500" dist="317500" dir="7140000" sx="95000" sy="95000" algn="t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170" name="Picture 2" descr="Make your own autumn wreath with these gorgeous kits">
            <a:extLst>
              <a:ext uri="{FF2B5EF4-FFF2-40B4-BE49-F238E27FC236}">
                <a16:creationId xmlns:a16="http://schemas.microsoft.com/office/drawing/2014/main" id="{61D61458-4BA5-845E-8B3A-94D6A500B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75" y="0"/>
            <a:ext cx="10026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1474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129" name="Rectangle 5128">
            <a:extLst>
              <a:ext uri="{FF2B5EF4-FFF2-40B4-BE49-F238E27FC236}">
                <a16:creationId xmlns:a16="http://schemas.microsoft.com/office/drawing/2014/main" id="{0CFB124C-4B0C-4A81-8633-17257B151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82006" y="569844"/>
            <a:ext cx="8427988" cy="5649981"/>
          </a:xfrm>
          <a:prstGeom prst="rect">
            <a:avLst/>
          </a:prstGeom>
          <a:ln>
            <a:noFill/>
          </a:ln>
          <a:effectLst>
            <a:outerShdw blurRad="317500" dist="317500" dir="7140000" sx="95000" sy="95000" algn="t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8C0E5F-35DF-0FC9-44DC-9139BEED05E4}"/>
              </a:ext>
            </a:extLst>
          </p:cNvPr>
          <p:cNvSpPr txBox="1"/>
          <p:nvPr/>
        </p:nvSpPr>
        <p:spPr>
          <a:xfrm>
            <a:off x="555812" y="295835"/>
            <a:ext cx="11071412" cy="63201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3" name="Picture 6" descr="Easy Instant Pot Roasted Pumpkin Soup - RecipeTeacher">
            <a:extLst>
              <a:ext uri="{FF2B5EF4-FFF2-40B4-BE49-F238E27FC236}">
                <a16:creationId xmlns:a16="http://schemas.microsoft.com/office/drawing/2014/main" id="{8B5EF49A-ABAA-BFA4-ED98-B3223F765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572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129" name="Rectangle 5128">
            <a:extLst>
              <a:ext uri="{FF2B5EF4-FFF2-40B4-BE49-F238E27FC236}">
                <a16:creationId xmlns:a16="http://schemas.microsoft.com/office/drawing/2014/main" id="{0CFB124C-4B0C-4A81-8633-17257B151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82006" y="569844"/>
            <a:ext cx="8427988" cy="5649981"/>
          </a:xfrm>
          <a:prstGeom prst="rect">
            <a:avLst/>
          </a:prstGeom>
          <a:ln>
            <a:noFill/>
          </a:ln>
          <a:effectLst>
            <a:outerShdw blurRad="317500" dist="317500" dir="7140000" sx="95000" sy="95000" algn="t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8C0E5F-35DF-0FC9-44DC-9139BEED05E4}"/>
              </a:ext>
            </a:extLst>
          </p:cNvPr>
          <p:cNvSpPr txBox="1"/>
          <p:nvPr/>
        </p:nvSpPr>
        <p:spPr>
          <a:xfrm>
            <a:off x="555812" y="295835"/>
            <a:ext cx="11071412" cy="63201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9218" name="Picture 2" descr="Vintage Folk Art Rooster Wall Hanging - Made From Seeds | Rooster craft ...">
            <a:extLst>
              <a:ext uri="{FF2B5EF4-FFF2-40B4-BE49-F238E27FC236}">
                <a16:creationId xmlns:a16="http://schemas.microsoft.com/office/drawing/2014/main" id="{9D54AE2E-8F8C-50F8-851A-DD1AB4FF5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76" y="1514487"/>
            <a:ext cx="5641041" cy="3760694"/>
          </a:xfrm>
          <a:prstGeom prst="rect">
            <a:avLst/>
          </a:prstGeom>
          <a:noFill/>
          <a:ln w="60325" cmpd="sng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Fall Bean Mosaics | Autumn Leaf and Pumpkin Bean Art">
            <a:extLst>
              <a:ext uri="{FF2B5EF4-FFF2-40B4-BE49-F238E27FC236}">
                <a16:creationId xmlns:a16="http://schemas.microsoft.com/office/drawing/2014/main" id="{24549824-54C7-3F22-318A-E37A18FDC5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7" r="9659" b="-2"/>
          <a:stretch/>
        </p:blipFill>
        <p:spPr bwMode="auto">
          <a:xfrm>
            <a:off x="6661471" y="643467"/>
            <a:ext cx="5129784" cy="5571066"/>
          </a:xfrm>
          <a:prstGeom prst="rect">
            <a:avLst/>
          </a:prstGeom>
          <a:noFill/>
          <a:ln w="60325" cmpd="sng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3900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129" name="Rectangle 5128">
            <a:extLst>
              <a:ext uri="{FF2B5EF4-FFF2-40B4-BE49-F238E27FC236}">
                <a16:creationId xmlns:a16="http://schemas.microsoft.com/office/drawing/2014/main" id="{0CFB124C-4B0C-4A81-8633-17257B151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82006" y="569844"/>
            <a:ext cx="8427988" cy="5649981"/>
          </a:xfrm>
          <a:prstGeom prst="rect">
            <a:avLst/>
          </a:prstGeom>
          <a:ln>
            <a:noFill/>
          </a:ln>
          <a:effectLst>
            <a:outerShdw blurRad="317500" dist="317500" dir="7140000" sx="95000" sy="95000" algn="t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266" name="Picture 2" descr="Children Playing In Autumn Leaves Wallpapers High Quality | Download Free">
            <a:extLst>
              <a:ext uri="{FF2B5EF4-FFF2-40B4-BE49-F238E27FC236}">
                <a16:creationId xmlns:a16="http://schemas.microsoft.com/office/drawing/2014/main" id="{32890120-2208-26E7-DBBA-0D94264491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83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1472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Rebecca Parkinson</dc:creator>
  <cp:lastModifiedBy>Hilary Homer</cp:lastModifiedBy>
  <cp:revision>8</cp:revision>
  <dcterms:created xsi:type="dcterms:W3CDTF">2024-06-25T18:15:11Z</dcterms:created>
  <dcterms:modified xsi:type="dcterms:W3CDTF">2024-07-07T16:21:57Z</dcterms:modified>
</cp:coreProperties>
</file>