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63E5-E655-CDD2-9894-8A6724387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97F27-C3CE-538E-09BC-760AD3C50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AB6F2-A54D-7689-3CF1-474D32C05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F8BE4-FCB2-46BD-962F-E5E15B9C2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4531F-213D-B2CC-9E4B-F02DA4ADB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392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9287-C978-C9F3-E3B9-14A697A71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21F72-0734-D4F5-66E1-1302C0987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A3F0E-AEB7-1E58-E60F-53ABD9B2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2D8B2-D43D-FC5E-AB86-29C1DFF6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B2A87-40A5-1412-CE87-E9801679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700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76F7-5B14-3B9B-10C6-7236BD2D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ACE30-9C98-327B-1182-895547471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14D3C-B3A8-D8EF-0CFA-D2328F669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6CA75-0194-8055-1347-8DBCC9BEA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01962-7FB6-A9AC-15E5-1588356B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555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727A-107A-BBA0-C210-B3A2334A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8765F-4A35-1CED-35C3-9A2360756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0AA5F7-EEA3-F775-BF3E-707E3634F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DE9EE-53C1-DE91-4A6C-DC4665F93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32307-F164-37A6-BAC3-26402BF1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D6ADC-A173-FB0E-8D5B-622854D6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1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B676-EC1B-BDB5-4AC8-E4F1BE68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2F8D4-FDAA-E680-F78A-B8D29C8C4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FD267-61F5-C6B2-71DE-EF83E3496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4CAFC9-51A2-333D-A54E-EBCCC8BC7E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E14B4-F073-5701-1692-D087D9BD4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C01ED2-BC1D-C56E-62EE-8224E7EB2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5FD550-6A25-C1F0-B0DE-13AEB05B6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F76FCF-C392-6494-3138-46BBEA64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063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FADF-5DF0-C049-A581-553A8A791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981093-ADD8-F46B-0BB8-FA626CBF8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DAA8C3-955E-C2BD-4D2F-DB5867E6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D00C3-6871-1628-1848-7CF264F0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24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CF40E4-CE74-69A1-375B-3EB773FF6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DAEBE3-E759-3460-5DC4-67026D7EE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43C5D-78AF-F25B-DDB2-6085D6997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5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5FF1B-4645-BB2B-528F-120A99843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9AC35-C968-34CB-0DFE-29005708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B80CE-0B64-A8C4-05CF-F4D27F00B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F971A-0781-06C0-005A-5C005758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C330E-51D6-00B3-E200-F2AE3220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0E6FB-A99C-D0FA-CC35-81DD1F18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680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E0A6-4B02-E0AA-2F2D-A40F85AE6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DCCF11-7002-6A28-5F42-2516B65B4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ED532-BFD5-60B9-6DEC-A8D4B49A5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217940-2D21-647A-EFB9-5A054D17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F2A75-6A56-3749-F6BF-A36FD1FF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8183E-8B47-498E-4227-2152F2367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29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884C-0613-8D5D-58A1-3ACF0023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7F125-3667-9001-872B-D5F81B28B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B7669-A3A1-7A77-517F-1780A2DDB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636F9-F6FF-9AA0-E5FD-AB17A12D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6CA0E-F27F-B931-1C78-74373FA5D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1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61CD2A-6416-1FAC-7DD7-6470566D6E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8DB52-B957-2DD9-EE9D-B20B9080F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B5111-3374-B3C2-3FDC-6E74AA526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E0C10-C223-B5BA-EC65-4A85E43B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BF68E-B460-680D-F842-C1F28D7C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92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02869B-9812-2F4F-95B2-351434B94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D4612-4588-2B66-0461-AB0BB4EFA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7D8F2-6757-A374-B93D-5BFDD27FC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1610CE-35F4-4603-8A66-E8E7CF850DB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A429-53AE-22BA-C6C0-0B4130863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F981F-CA70-76B7-BA6D-C8B84E9EE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C080E-FDAD-4816-BA6A-817A9628A0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71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y Do Leaves Change Colors in the Fall? | Britannica">
            <a:extLst>
              <a:ext uri="{FF2B5EF4-FFF2-40B4-BE49-F238E27FC236}">
                <a16:creationId xmlns:a16="http://schemas.microsoft.com/office/drawing/2014/main" id="{F5CA77C3-1236-C514-463C-2FED97ECC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513365" cy="685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0D52A5-6C24-0E11-C228-22BA757900F3}"/>
              </a:ext>
            </a:extLst>
          </p:cNvPr>
          <p:cNvSpPr/>
          <p:nvPr/>
        </p:nvSpPr>
        <p:spPr>
          <a:xfrm>
            <a:off x="3398900" y="2120630"/>
            <a:ext cx="6066113" cy="179961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DD406-4C9B-9BDE-1844-568CE15F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00" y="2120631"/>
            <a:ext cx="6066113" cy="179961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1700" dirty="0">
                <a:solidFill>
                  <a:schemeClr val="bg1">
                    <a:lumMod val="95000"/>
                  </a:schemeClr>
                </a:solidFill>
                <a:latin typeface="AR CHRISTY" panose="02000000000000000000" pitchFamily="2" charset="0"/>
              </a:rPr>
              <a:t>Autumn</a:t>
            </a:r>
            <a:endParaRPr lang="en-GB" sz="14000" dirty="0">
              <a:solidFill>
                <a:schemeClr val="bg1">
                  <a:lumMod val="95000"/>
                </a:schemeClr>
              </a:solidFill>
              <a:latin typeface="AR CHRIST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32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ckelson Pumpkin Patch in Petaluma is Back for More Fall Fun | Marin  Mommies">
            <a:extLst>
              <a:ext uri="{FF2B5EF4-FFF2-40B4-BE49-F238E27FC236}">
                <a16:creationId xmlns:a16="http://schemas.microsoft.com/office/drawing/2014/main" id="{27837516-DD48-314F-EC0A-91311314B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67" y="2418103"/>
            <a:ext cx="2696810" cy="202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heltered Islander: A Pile of Leaves – You Can Jump Right In – Dan's Papers">
            <a:extLst>
              <a:ext uri="{FF2B5EF4-FFF2-40B4-BE49-F238E27FC236}">
                <a16:creationId xmlns:a16="http://schemas.microsoft.com/office/drawing/2014/main" id="{81DF1C21-B1AE-CFD5-0A42-CF1F0154E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99" y="4516644"/>
            <a:ext cx="3725693" cy="224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aster hot chocolate">
            <a:extLst>
              <a:ext uri="{FF2B5EF4-FFF2-40B4-BE49-F238E27FC236}">
                <a16:creationId xmlns:a16="http://schemas.microsoft.com/office/drawing/2014/main" id="{DE823373-9458-40FB-1D91-6EC9EFDCE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502" y="4374590"/>
            <a:ext cx="2677490" cy="200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ramel Apples Recipe">
            <a:extLst>
              <a:ext uri="{FF2B5EF4-FFF2-40B4-BE49-F238E27FC236}">
                <a16:creationId xmlns:a16="http://schemas.microsoft.com/office/drawing/2014/main" id="{06427047-D457-B4FF-70DF-348CEFC23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63" y="2522522"/>
            <a:ext cx="1812954" cy="181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onfire Night - The London School of English">
            <a:extLst>
              <a:ext uri="{FF2B5EF4-FFF2-40B4-BE49-F238E27FC236}">
                <a16:creationId xmlns:a16="http://schemas.microsoft.com/office/drawing/2014/main" id="{733EC7D9-02D3-5C7D-F17C-202164AFD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674" y="2675127"/>
            <a:ext cx="2001145" cy="15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iblings Go For A Hay Ride Stock Photo - Download Image Now - Hayride,  Farm, Tractor - iStock">
            <a:extLst>
              <a:ext uri="{FF2B5EF4-FFF2-40B4-BE49-F238E27FC236}">
                <a16:creationId xmlns:a16="http://schemas.microsoft.com/office/drawing/2014/main" id="{A8E4528A-B490-91D5-D373-9EEAAF478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465" y="419142"/>
            <a:ext cx="3011699" cy="193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utumn crafts for kids | Good Food">
            <a:extLst>
              <a:ext uri="{FF2B5EF4-FFF2-40B4-BE49-F238E27FC236}">
                <a16:creationId xmlns:a16="http://schemas.microsoft.com/office/drawing/2014/main" id="{08ECADE9-7235-294A-1857-E0EEB08EB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536" y="2643750"/>
            <a:ext cx="2802628" cy="17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Easy Autumn Craft Ideas for Young Children">
            <a:extLst>
              <a:ext uri="{FF2B5EF4-FFF2-40B4-BE49-F238E27FC236}">
                <a16:creationId xmlns:a16="http://schemas.microsoft.com/office/drawing/2014/main" id="{F48C6E7F-6D39-F9ED-2111-AE7050464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472" y="4636979"/>
            <a:ext cx="3003692" cy="200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Easy Pumpkin Pie">
            <a:extLst>
              <a:ext uri="{FF2B5EF4-FFF2-40B4-BE49-F238E27FC236}">
                <a16:creationId xmlns:a16="http://schemas.microsoft.com/office/drawing/2014/main" id="{71756202-FBA0-A2FA-D0D0-F801F9802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67" b="25106"/>
          <a:stretch/>
        </p:blipFill>
        <p:spPr bwMode="auto">
          <a:xfrm>
            <a:off x="5489727" y="487289"/>
            <a:ext cx="2487038" cy="202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9 Best Corn Maze Designs 2023 - Mesmerizing Corn Maze Photos">
            <a:extLst>
              <a:ext uri="{FF2B5EF4-FFF2-40B4-BE49-F238E27FC236}">
                <a16:creationId xmlns:a16="http://schemas.microsoft.com/office/drawing/2014/main" id="{7BD25EC8-22CD-D66C-AEA9-8ECCE258A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986" y="497672"/>
            <a:ext cx="1779704" cy="17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The Best Place to Go Apple Picking in Every State [2023] | Reader's Digest">
            <a:extLst>
              <a:ext uri="{FF2B5EF4-FFF2-40B4-BE49-F238E27FC236}">
                <a16:creationId xmlns:a16="http://schemas.microsoft.com/office/drawing/2014/main" id="{2E3DD20E-502A-C47C-106D-DC35E05D9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45" y="438169"/>
            <a:ext cx="2872566" cy="191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178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intable blank Autumn bucket list">
            <a:extLst>
              <a:ext uri="{FF2B5EF4-FFF2-40B4-BE49-F238E27FC236}">
                <a16:creationId xmlns:a16="http://schemas.microsoft.com/office/drawing/2014/main" id="{2175C21A-98B8-FC6F-B178-059C915DD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5" y="0"/>
            <a:ext cx="5302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020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891B-E366-6C9C-02B6-8D7F9EAB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262" y="365125"/>
            <a:ext cx="5819477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AR CHRISTY" panose="02000000000000000000" pitchFamily="2" charset="0"/>
              </a:rPr>
              <a:t>Autumn bake sale</a:t>
            </a:r>
          </a:p>
        </p:txBody>
      </p:sp>
      <p:pic>
        <p:nvPicPr>
          <p:cNvPr id="4098" name="Picture 2" descr="Fall Baking Gallery | The Cake Blog">
            <a:extLst>
              <a:ext uri="{FF2B5EF4-FFF2-40B4-BE49-F238E27FC236}">
                <a16:creationId xmlns:a16="http://schemas.microsoft.com/office/drawing/2014/main" id="{46A39252-DD05-7B5D-6728-95B671B2F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7" b="23547"/>
          <a:stretch/>
        </p:blipFill>
        <p:spPr bwMode="auto">
          <a:xfrm>
            <a:off x="3810000" y="1690688"/>
            <a:ext cx="4572000" cy="451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999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39D4-E9CA-A9D0-EEB4-1166942E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121" y="444638"/>
            <a:ext cx="1036975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dirty="0">
                <a:latin typeface="AR CHRISTY" panose="02000000000000000000" pitchFamily="2" charset="0"/>
              </a:rPr>
              <a:t>Pumpkin-decorating competition</a:t>
            </a:r>
          </a:p>
        </p:txBody>
      </p:sp>
      <p:pic>
        <p:nvPicPr>
          <p:cNvPr id="5122" name="Picture 2" descr="10 Easy No-Carve Pumpkin Decorating Ideas at Menards®">
            <a:extLst>
              <a:ext uri="{FF2B5EF4-FFF2-40B4-BE49-F238E27FC236}">
                <a16:creationId xmlns:a16="http://schemas.microsoft.com/office/drawing/2014/main" id="{0399F07A-87BB-3417-BE17-9EBECF374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74715"/>
            <a:ext cx="7315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03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24A9-E7B1-E27E-A712-02FD8C19C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592" y="365125"/>
            <a:ext cx="8872817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AR CHRISTY" panose="02000000000000000000" pitchFamily="2" charset="0"/>
              </a:rPr>
              <a:t>Give food to people in need</a:t>
            </a:r>
          </a:p>
        </p:txBody>
      </p:sp>
      <p:pic>
        <p:nvPicPr>
          <p:cNvPr id="6146" name="Picture 2" descr="Harvest - Festivals in the Catholic Church - CCEA - GCSE Religious Studies  Revision - CCEA - BBC Bitesize">
            <a:extLst>
              <a:ext uri="{FF2B5EF4-FFF2-40B4-BE49-F238E27FC236}">
                <a16:creationId xmlns:a16="http://schemas.microsoft.com/office/drawing/2014/main" id="{E1D6BCEC-87EF-143D-1C99-C8971A7B1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664" y="1859160"/>
            <a:ext cx="6238672" cy="415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022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09833-5FCA-E3D5-8FFB-A0A137E24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288" y="365125"/>
            <a:ext cx="1017942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dirty="0" err="1">
                <a:latin typeface="AR CHRISTY" panose="02000000000000000000" pitchFamily="2" charset="0"/>
              </a:rPr>
              <a:t>Smores</a:t>
            </a:r>
            <a:r>
              <a:rPr lang="en-GB" sz="6000" dirty="0">
                <a:latin typeface="AR CHRISTY" panose="02000000000000000000" pitchFamily="2" charset="0"/>
              </a:rPr>
              <a:t> or marshmallow station</a:t>
            </a:r>
          </a:p>
        </p:txBody>
      </p:sp>
      <p:pic>
        <p:nvPicPr>
          <p:cNvPr id="7170" name="Picture 2" descr="3D Smores station box - Smores box - Camping station - Smores Bar - Sm">
            <a:extLst>
              <a:ext uri="{FF2B5EF4-FFF2-40B4-BE49-F238E27FC236}">
                <a16:creationId xmlns:a16="http://schemas.microsoft.com/office/drawing/2014/main" id="{2F208B0E-F267-6EC7-F19E-BBE4359FB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456" y="1885544"/>
            <a:ext cx="4533089" cy="453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474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E1985-4EF6-B4EC-59DB-87EF27FF3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763" y="374852"/>
            <a:ext cx="6718475" cy="1325563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AR CHRISTY" panose="02000000000000000000" pitchFamily="2" charset="0"/>
              </a:rPr>
              <a:t>Autumn games night</a:t>
            </a:r>
          </a:p>
        </p:txBody>
      </p:sp>
      <p:pic>
        <p:nvPicPr>
          <p:cNvPr id="8194" name="Picture 2" descr="Why Do We Play Bobbing for Apples on Halloween?">
            <a:extLst>
              <a:ext uri="{FF2B5EF4-FFF2-40B4-BE49-F238E27FC236}">
                <a16:creationId xmlns:a16="http://schemas.microsoft.com/office/drawing/2014/main" id="{3A241059-15B3-30C7-199C-9CC95386D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382" y="1816370"/>
            <a:ext cx="6891236" cy="459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563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19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 CHRISTY</vt:lpstr>
      <vt:lpstr>Arial</vt:lpstr>
      <vt:lpstr>Office Theme</vt:lpstr>
      <vt:lpstr>Autumn</vt:lpstr>
      <vt:lpstr>PowerPoint Presentation</vt:lpstr>
      <vt:lpstr>PowerPoint Presentation</vt:lpstr>
      <vt:lpstr>Autumn bake sale</vt:lpstr>
      <vt:lpstr>Pumpkin-decorating competition</vt:lpstr>
      <vt:lpstr>Give food to people in need</vt:lpstr>
      <vt:lpstr>Smores or marshmallow station</vt:lpstr>
      <vt:lpstr>Autumn games night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</dc:creator>
  <cp:lastModifiedBy>Hilary Homer</cp:lastModifiedBy>
  <cp:revision>9</cp:revision>
  <dcterms:created xsi:type="dcterms:W3CDTF">2024-06-18T12:45:11Z</dcterms:created>
  <dcterms:modified xsi:type="dcterms:W3CDTF">2024-07-06T17:14:05Z</dcterms:modified>
</cp:coreProperties>
</file>