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57" r:id="rId5"/>
    <p:sldId id="258" r:id="rId6"/>
    <p:sldId id="259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AE4D-E2A1-9B4A-5E51-3ACE11CF2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EF439-E834-7909-A037-8DA264E27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70D1D-3B4F-E952-56A5-B835BB40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08142-5825-47C3-6BD6-30446B23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0B1D7-5DB7-4FBF-375F-23ACE5461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58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2E07-D403-140A-52A9-89DE418CB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53C52-F765-0471-0BF7-AC7075777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76449-C7CC-4715-A13D-40E94D69A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4122F-55B6-64ED-3579-110025266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64197-A3E9-8070-27EB-E26AB9166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18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B396-A2FB-EA47-F777-0B10AD437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3B6BB-44B8-14EE-0B1A-A47C73873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05FF6-6F52-4F3D-80F8-5FB5426A1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82869-7A10-DEA4-0298-D031F3EC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AA0C1-2923-1FB8-38BD-BBF53CB3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80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8B80A-67F6-5948-397D-9FC0A5FC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0ED5D-5EB3-4589-54A6-24EDEB969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4E25B-B50F-06E8-41EB-C8E8F29A3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E4AD0-A3EA-50E7-73CA-32ED11B1E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9CB48D-A090-6FE1-67E7-6DE83D3D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00A47-7A00-0C12-C0D4-694F874D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155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5764-31B6-085F-1DB6-C6006BA3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6D659-7C4C-51BD-8927-412CD2004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858371-4E96-D1B6-17E7-935AB22D4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138A7-CB6B-948D-ADD0-F68D576AC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5289C1-19CD-2D0D-A120-D63DE3DAF7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2D260-50E0-DD54-8032-6199C69D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4A9981-8624-293E-0D0A-E23C26DA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634E64-9BE1-9EB6-75AC-AE1800EF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66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8CAB0-F464-CC02-625B-ED87EE4A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2C7A0A-875D-A1A5-7862-4F3FF59C7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EABCC8-0AD9-A0C4-E44B-9C9C8ACF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8BDD5-8EEB-84D5-CDF3-5C4BA936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94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00AFB-8ED7-CC5A-2AC5-F9480CB5B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86965A-6D74-F1DB-6459-D473147FC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DFEF4-2E3A-EF96-0FF1-98A658EFB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8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0635-6560-70BF-3B5B-60F651300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C9F55-959C-6FC0-9CC9-F7FFA781B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02885-54D1-8CFC-EC96-C1055F0F7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009E2-DCB1-CBCC-8DD2-0FFF3D3C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42089-AC0A-A992-FC88-D8DA0F83F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BBCE9-68CC-CB52-4E06-E3C09627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07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DAB1-385E-6D6A-48CB-06CBF58C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42378-81BF-9262-1F16-E8F432703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DFD3C-66B1-4931-FB39-BAC1AFB39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06E95-8B54-8F88-45E6-D1100FD12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5A68E-DB26-8648-1B64-5E2452B7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38095-5123-7212-7530-36397A71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12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CC6B-70AE-4CB8-AF06-5E300214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9821D-30D2-FB26-52C9-BE642113E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D832E-0079-699F-00A8-5C6C06EEF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8B099-30D5-1C24-6CBB-BBB255A57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88AC1-609A-9C99-EE14-C0E8529A8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40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347EF1-4315-260E-FF07-69E963567F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C696A3-D420-2E14-D66E-9A5A07850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EC76-1DB0-0B70-0774-1A40F6FE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F0B92-181C-AE4C-D793-EF7573FD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56BE6-8E9E-04B7-33E8-BBFB16BE2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76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8F2816-A8AD-E207-4642-413C37EDE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79EDB-AB27-E60D-0088-5AA33A6AA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DE434-0D5E-A4B6-C18A-5CB7047A7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7FDD7-7022-431F-9332-6F444E3CAE01}" type="datetimeFigureOut">
              <a:rPr lang="en-GB" smtClean="0"/>
              <a:t>27/06/2024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92E91-E5FB-E64C-A887-A8F84505D1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2189C-1953-BA0B-8D60-AC3A14F91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5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Sea anemone | Invertebrate, Symbiotic ...">
            <a:extLst>
              <a:ext uri="{FF2B5EF4-FFF2-40B4-BE49-F238E27FC236}">
                <a16:creationId xmlns:a16="http://schemas.microsoft.com/office/drawing/2014/main" id="{16074E80-C6CE-6E08-4C49-244A96255B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0" r="8932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Sea Anemones | National Geographic">
            <a:extLst>
              <a:ext uri="{FF2B5EF4-FFF2-40B4-BE49-F238E27FC236}">
                <a16:creationId xmlns:a16="http://schemas.microsoft.com/office/drawing/2014/main" id="{A741DA85-F67D-92FF-ED12-19983F0FB2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r="19484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00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aweed | Gardening advice ...">
            <a:extLst>
              <a:ext uri="{FF2B5EF4-FFF2-40B4-BE49-F238E27FC236}">
                <a16:creationId xmlns:a16="http://schemas.microsoft.com/office/drawing/2014/main" id="{676378A6-E441-6527-04A4-5321672E5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980" y="692761"/>
            <a:ext cx="7306041" cy="547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958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6161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4" name="Rectangle 6163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0" name="Picture 6" descr="Green Crab Rockpool Stock Photos - Free &amp; Royalty-Free Stock Photos from  Dreamstime">
            <a:extLst>
              <a:ext uri="{FF2B5EF4-FFF2-40B4-BE49-F238E27FC236}">
                <a16:creationId xmlns:a16="http://schemas.microsoft.com/office/drawing/2014/main" id="{895C8BAE-12ED-1017-ACE4-A65B17E93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3" r="7727" b="-1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6" name="Rectangle 6165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BBC - Devon - Nature of Britain - Wembury Rockpool Wildlife">
            <a:extLst>
              <a:ext uri="{FF2B5EF4-FFF2-40B4-BE49-F238E27FC236}">
                <a16:creationId xmlns:a16="http://schemas.microsoft.com/office/drawing/2014/main" id="{A53AD1A6-0AE8-AB55-95A8-5978CBDC0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7" r="16075" b="3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9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8" name="Picture 4" descr="Limpet Images – Browse 4,570 Stock ...">
            <a:extLst>
              <a:ext uri="{FF2B5EF4-FFF2-40B4-BE49-F238E27FC236}">
                <a16:creationId xmlns:a16="http://schemas.microsoft.com/office/drawing/2014/main" id="{D925E187-0369-664F-85AD-111F229A5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8" r="12968" b="-1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4" name="Freeform: Shape 1043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6" name="Picture 2" descr="Keyhole limpet | The Wildlife Trusts">
            <a:extLst>
              <a:ext uri="{FF2B5EF4-FFF2-40B4-BE49-F238E27FC236}">
                <a16:creationId xmlns:a16="http://schemas.microsoft.com/office/drawing/2014/main" id="{6E564EB8-180F-7CC8-CFC8-34F41EDE2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r="10908"/>
          <a:stretch/>
        </p:blipFill>
        <p:spPr bwMode="auto"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789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66" name="Freeform: Shape 2065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Barnacles guide: what acorn barnacles ...">
            <a:extLst>
              <a:ext uri="{FF2B5EF4-FFF2-40B4-BE49-F238E27FC236}">
                <a16:creationId xmlns:a16="http://schemas.microsoft.com/office/drawing/2014/main" id="{D8907357-B917-FF54-5507-1789F4682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7" r="9608" b="-1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Freeform: Shape 2067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70" name="Freeform: Shape 2069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052" name="Picture 4" descr="Sea Wonder: Barnacle | National Marine ...">
            <a:extLst>
              <a:ext uri="{FF2B5EF4-FFF2-40B4-BE49-F238E27FC236}">
                <a16:creationId xmlns:a16="http://schemas.microsoft.com/office/drawing/2014/main" id="{666E6441-F793-93B2-097D-ED076F4D3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4" r="15117"/>
          <a:stretch/>
        </p:blipFill>
        <p:spPr bwMode="auto"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2" name="Freeform: Shape 2071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526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3082" name="Freeform: Shape 3081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3" name="Freeform: Shape 3082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3084" name="Freeform: Shape 3083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3085" name="Freeform: Shape 3084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3086" name="Freeform: Shape 3085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3074" name="Picture 2" descr="Tompot blenny | The Wildlife Trusts">
            <a:extLst>
              <a:ext uri="{FF2B5EF4-FFF2-40B4-BE49-F238E27FC236}">
                <a16:creationId xmlns:a16="http://schemas.microsoft.com/office/drawing/2014/main" id="{052B438D-47E3-EAB0-4FC0-8ACE794C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031" y="415307"/>
            <a:ext cx="8077939" cy="602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872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DEAEE08D-A745-4391-9073-9E99767E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39" y="266074"/>
            <a:ext cx="7489662" cy="625218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170" name="Picture 2" descr="Anchor - Wikipedia">
            <a:extLst>
              <a:ext uri="{FF2B5EF4-FFF2-40B4-BE49-F238E27FC236}">
                <a16:creationId xmlns:a16="http://schemas.microsoft.com/office/drawing/2014/main" id="{47A0FB98-1E1E-16BF-E828-3008DEE35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r="-1" b="-1"/>
          <a:stretch/>
        </p:blipFill>
        <p:spPr bwMode="auto">
          <a:xfrm>
            <a:off x="2659414" y="339746"/>
            <a:ext cx="7203799" cy="6030364"/>
          </a:xfrm>
          <a:custGeom>
            <a:avLst/>
            <a:gdLst/>
            <a:ahLst/>
            <a:cxnLst/>
            <a:rect l="l" t="t" r="r" b="b"/>
            <a:pathLst>
              <a:path w="7203799" h="6030364">
                <a:moveTo>
                  <a:pt x="4122552" y="0"/>
                </a:moveTo>
                <a:cubicBezTo>
                  <a:pt x="4596210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8" y="5695047"/>
                  <a:pt x="4206802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2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5"/>
                  <a:pt x="337003" y="1997729"/>
                </a:cubicBezTo>
                <a:cubicBezTo>
                  <a:pt x="555745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8" y="87171"/>
                  <a:pt x="3620296" y="0"/>
                  <a:pt x="412255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Freeform: Shape 7178">
            <a:extLst>
              <a:ext uri="{FF2B5EF4-FFF2-40B4-BE49-F238E27FC236}">
                <a16:creationId xmlns:a16="http://schemas.microsoft.com/office/drawing/2014/main" id="{7E862DF0-097D-4BBD-A1A1-35B522C5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9414" y="339746"/>
            <a:ext cx="7203799" cy="6030364"/>
          </a:xfrm>
          <a:custGeom>
            <a:avLst/>
            <a:gdLst>
              <a:gd name="connsiteX0" fmla="*/ 4090459 w 7203799"/>
              <a:gd name="connsiteY0" fmla="*/ 146611 h 6030364"/>
              <a:gd name="connsiteX1" fmla="*/ 2634463 w 7203799"/>
              <a:gd name="connsiteY1" fmla="*/ 392518 h 6030364"/>
              <a:gd name="connsiteX2" fmla="*/ 1340972 w 7203799"/>
              <a:gd name="connsiteY2" fmla="*/ 1068045 h 6030364"/>
              <a:gd name="connsiteX3" fmla="*/ 446301 w 7203799"/>
              <a:gd name="connsiteY3" fmla="*/ 2042135 h 6030364"/>
              <a:gd name="connsiteX4" fmla="*/ 121886 w 7203799"/>
              <a:gd name="connsiteY4" fmla="*/ 3175764 h 6030364"/>
              <a:gd name="connsiteX5" fmla="*/ 658808 w 7203799"/>
              <a:gd name="connsiteY5" fmla="*/ 4228382 h 6030364"/>
              <a:gd name="connsiteX6" fmla="*/ 929352 w 7203799"/>
              <a:gd name="connsiteY6" fmla="*/ 4562487 h 6030364"/>
              <a:gd name="connsiteX7" fmla="*/ 3467971 w 7203799"/>
              <a:gd name="connsiteY7" fmla="*/ 5868460 h 6030364"/>
              <a:gd name="connsiteX8" fmla="*/ 5395115 w 7203799"/>
              <a:gd name="connsiteY8" fmla="*/ 5065016 h 6030364"/>
              <a:gd name="connsiteX9" fmla="*/ 5629645 w 7203799"/>
              <a:gd name="connsiteY9" fmla="*/ 4905476 h 6030364"/>
              <a:gd name="connsiteX10" fmla="*/ 6696345 w 7203799"/>
              <a:gd name="connsiteY10" fmla="*/ 4071455 h 6030364"/>
              <a:gd name="connsiteX11" fmla="*/ 7056622 w 7203799"/>
              <a:gd name="connsiteY11" fmla="*/ 3175764 h 6030364"/>
              <a:gd name="connsiteX12" fmla="*/ 6247816 w 7203799"/>
              <a:gd name="connsiteY12" fmla="*/ 991737 h 6030364"/>
              <a:gd name="connsiteX13" fmla="*/ 5337969 w 7203799"/>
              <a:gd name="connsiteY13" fmla="*/ 375142 h 6030364"/>
              <a:gd name="connsiteX14" fmla="*/ 4090459 w 7203799"/>
              <a:gd name="connsiteY14" fmla="*/ 146611 h 6030364"/>
              <a:gd name="connsiteX15" fmla="*/ 4122552 w 7203799"/>
              <a:gd name="connsiteY15" fmla="*/ 0 h 6030364"/>
              <a:gd name="connsiteX16" fmla="*/ 5418463 w 7203799"/>
              <a:gd name="connsiteY16" fmla="*/ 240852 h 6030364"/>
              <a:gd name="connsiteX17" fmla="*/ 6363612 w 7203799"/>
              <a:gd name="connsiteY17" fmla="*/ 890695 h 6030364"/>
              <a:gd name="connsiteX18" fmla="*/ 7203799 w 7203799"/>
              <a:gd name="connsiteY18" fmla="*/ 3192481 h 6030364"/>
              <a:gd name="connsiteX19" fmla="*/ 6829541 w 7203799"/>
              <a:gd name="connsiteY19" fmla="*/ 4136467 h 6030364"/>
              <a:gd name="connsiteX20" fmla="*/ 5721456 w 7203799"/>
              <a:gd name="connsiteY20" fmla="*/ 5015457 h 6030364"/>
              <a:gd name="connsiteX21" fmla="*/ 5477826 w 7203799"/>
              <a:gd name="connsiteY21" fmla="*/ 5183599 h 6030364"/>
              <a:gd name="connsiteX22" fmla="*/ 3475911 w 7203799"/>
              <a:gd name="connsiteY22" fmla="*/ 6030364 h 6030364"/>
              <a:gd name="connsiteX23" fmla="*/ 838794 w 7203799"/>
              <a:gd name="connsiteY23" fmla="*/ 4653974 h 6030364"/>
              <a:gd name="connsiteX24" fmla="*/ 557754 w 7203799"/>
              <a:gd name="connsiteY24" fmla="*/ 4301854 h 6030364"/>
              <a:gd name="connsiteX25" fmla="*/ 0 w 7203799"/>
              <a:gd name="connsiteY25" fmla="*/ 3192481 h 6030364"/>
              <a:gd name="connsiteX26" fmla="*/ 337002 w 7203799"/>
              <a:gd name="connsiteY26" fmla="*/ 1997729 h 6030364"/>
              <a:gd name="connsiteX27" fmla="*/ 1266386 w 7203799"/>
              <a:gd name="connsiteY27" fmla="*/ 971116 h 6030364"/>
              <a:gd name="connsiteX28" fmla="*/ 2610064 w 7203799"/>
              <a:gd name="connsiteY28" fmla="*/ 259166 h 6030364"/>
              <a:gd name="connsiteX29" fmla="*/ 4122552 w 7203799"/>
              <a:gd name="connsiteY29" fmla="*/ 0 h 60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03799" h="6030364">
                <a:moveTo>
                  <a:pt x="4090459" y="146611"/>
                </a:moveTo>
                <a:cubicBezTo>
                  <a:pt x="3606963" y="146611"/>
                  <a:pt x="3116919" y="229322"/>
                  <a:pt x="2634463" y="392518"/>
                </a:cubicBezTo>
                <a:cubicBezTo>
                  <a:pt x="2164657" y="551144"/>
                  <a:pt x="1717473" y="784767"/>
                  <a:pt x="1340972" y="1068045"/>
                </a:cubicBezTo>
                <a:cubicBezTo>
                  <a:pt x="957924" y="1356158"/>
                  <a:pt x="656874" y="1683987"/>
                  <a:pt x="446301" y="2042135"/>
                </a:cubicBezTo>
                <a:cubicBezTo>
                  <a:pt x="231114" y="2408251"/>
                  <a:pt x="121886" y="2789658"/>
                  <a:pt x="121886" y="3175764"/>
                </a:cubicBezTo>
                <a:cubicBezTo>
                  <a:pt x="121886" y="3564616"/>
                  <a:pt x="296147" y="3791707"/>
                  <a:pt x="658808" y="4228382"/>
                </a:cubicBezTo>
                <a:cubicBezTo>
                  <a:pt x="746310" y="4333697"/>
                  <a:pt x="836791" y="4442668"/>
                  <a:pt x="929352" y="4562487"/>
                </a:cubicBezTo>
                <a:cubicBezTo>
                  <a:pt x="1636666" y="5477909"/>
                  <a:pt x="2395913" y="5868460"/>
                  <a:pt x="3467971" y="5868460"/>
                </a:cubicBezTo>
                <a:cubicBezTo>
                  <a:pt x="4171563" y="5868460"/>
                  <a:pt x="4687799" y="5550298"/>
                  <a:pt x="5395115" y="5065016"/>
                </a:cubicBezTo>
                <a:cubicBezTo>
                  <a:pt x="5474133" y="5010792"/>
                  <a:pt x="5553154" y="4957219"/>
                  <a:pt x="5629645" y="4905476"/>
                </a:cubicBezTo>
                <a:cubicBezTo>
                  <a:pt x="6044240" y="4624684"/>
                  <a:pt x="6435769" y="4359438"/>
                  <a:pt x="6696345" y="4071455"/>
                </a:cubicBezTo>
                <a:cubicBezTo>
                  <a:pt x="6945459" y="3796151"/>
                  <a:pt x="7056622" y="3519931"/>
                  <a:pt x="7056622" y="3175764"/>
                </a:cubicBezTo>
                <a:cubicBezTo>
                  <a:pt x="7056622" y="2313128"/>
                  <a:pt x="6769413" y="1537514"/>
                  <a:pt x="6247816" y="991737"/>
                </a:cubicBezTo>
                <a:cubicBezTo>
                  <a:pt x="5992603" y="724794"/>
                  <a:pt x="5686492" y="517301"/>
                  <a:pt x="5337969" y="375142"/>
                </a:cubicBezTo>
                <a:cubicBezTo>
                  <a:pt x="4966082" y="223571"/>
                  <a:pt x="4546427" y="146611"/>
                  <a:pt x="4090459" y="146611"/>
                </a:cubicBezTo>
                <a:close/>
                <a:moveTo>
                  <a:pt x="4122552" y="0"/>
                </a:moveTo>
                <a:cubicBezTo>
                  <a:pt x="4596209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7" y="5695047"/>
                  <a:pt x="4206801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1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4"/>
                  <a:pt x="337002" y="1997729"/>
                </a:cubicBezTo>
                <a:cubicBezTo>
                  <a:pt x="555744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7" y="87171"/>
                  <a:pt x="3620296" y="0"/>
                  <a:pt x="4122552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9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0AA65A-4FA7-1DFC-130E-11ED52782A82}"/>
              </a:ext>
            </a:extLst>
          </p:cNvPr>
          <p:cNvSpPr txBox="1"/>
          <p:nvPr/>
        </p:nvSpPr>
        <p:spPr>
          <a:xfrm>
            <a:off x="908454" y="1360481"/>
            <a:ext cx="460534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We have this hope as an anchor for the soul, firm and secure.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Hebrews 6.19</a:t>
            </a:r>
            <a:endParaRPr lang="en-US" sz="2800" b="1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Anchor raises $10 million for podcast ...">
            <a:extLst>
              <a:ext uri="{FF2B5EF4-FFF2-40B4-BE49-F238E27FC236}">
                <a16:creationId xmlns:a16="http://schemas.microsoft.com/office/drawing/2014/main" id="{9EDE6F8C-0161-0F8B-F1EA-7072A16B4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6" r="-2" b="-2"/>
          <a:stretch/>
        </p:blipFill>
        <p:spPr bwMode="auto">
          <a:xfrm>
            <a:off x="5800734" y="1057275"/>
            <a:ext cx="5917401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Rectangle 8200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0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11617</TotalTime>
  <Words>17</Words>
  <Application>Microsoft Office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Meiryo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5</cp:revision>
  <dcterms:created xsi:type="dcterms:W3CDTF">2024-06-26T10:16:33Z</dcterms:created>
  <dcterms:modified xsi:type="dcterms:W3CDTF">2024-07-05T15:56:47Z</dcterms:modified>
</cp:coreProperties>
</file>