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63" r:id="rId4"/>
    <p:sldId id="260" r:id="rId5"/>
    <p:sldId id="264" r:id="rId6"/>
    <p:sldId id="265" r:id="rId7"/>
    <p:sldId id="266" r:id="rId8"/>
    <p:sldId id="267" r:id="rId9"/>
    <p:sldId id="258" r:id="rId10"/>
    <p:sldId id="259" r:id="rId11"/>
    <p:sldId id="269" r:id="rId12"/>
    <p:sldId id="268" r:id="rId13"/>
    <p:sldId id="262" r:id="rId14"/>
    <p:sldId id="270" r:id="rId15"/>
    <p:sldId id="27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05E29D4-574D-41C4-B9D8-3BB28D2EE92C}" v="5" dt="2024-07-10T09:19:26.9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41" d="100"/>
          <a:sy n="41" d="100"/>
        </p:scale>
        <p:origin x="66" y="16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becca Parkinson" userId="2b4f9e57-f52e-4b04-be69-f40ea57a7c6c" providerId="ADAL" clId="{D05E29D4-574D-41C4-B9D8-3BB28D2EE92C}"/>
    <pc:docChg chg="modSld sldOrd">
      <pc:chgData name="Rebecca Parkinson" userId="2b4f9e57-f52e-4b04-be69-f40ea57a7c6c" providerId="ADAL" clId="{D05E29D4-574D-41C4-B9D8-3BB28D2EE92C}" dt="2024-07-10T09:19:26.980" v="6"/>
      <pc:docMkLst>
        <pc:docMk/>
      </pc:docMkLst>
      <pc:sldChg chg="ord">
        <pc:chgData name="Rebecca Parkinson" userId="2b4f9e57-f52e-4b04-be69-f40ea57a7c6c" providerId="ADAL" clId="{D05E29D4-574D-41C4-B9D8-3BB28D2EE92C}" dt="2024-07-10T09:17:40.853" v="1"/>
        <pc:sldMkLst>
          <pc:docMk/>
          <pc:sldMk cId="1306776118" sldId="262"/>
        </pc:sldMkLst>
      </pc:sldChg>
      <pc:sldChg chg="addSp modSp">
        <pc:chgData name="Rebecca Parkinson" userId="2b4f9e57-f52e-4b04-be69-f40ea57a7c6c" providerId="ADAL" clId="{D05E29D4-574D-41C4-B9D8-3BB28D2EE92C}" dt="2024-07-10T09:17:56.670" v="5" actId="1076"/>
        <pc:sldMkLst>
          <pc:docMk/>
          <pc:sldMk cId="4288245223" sldId="270"/>
        </pc:sldMkLst>
        <pc:picChg chg="add mod">
          <ac:chgData name="Rebecca Parkinson" userId="2b4f9e57-f52e-4b04-be69-f40ea57a7c6c" providerId="ADAL" clId="{D05E29D4-574D-41C4-B9D8-3BB28D2EE92C}" dt="2024-07-10T09:17:56.670" v="5" actId="1076"/>
          <ac:picMkLst>
            <pc:docMk/>
            <pc:sldMk cId="4288245223" sldId="270"/>
            <ac:picMk id="14338" creationId="{6C9CD996-E4C7-BF3A-9201-D26A76F3A818}"/>
          </ac:picMkLst>
        </pc:picChg>
      </pc:sldChg>
      <pc:sldChg chg="addSp modSp">
        <pc:chgData name="Rebecca Parkinson" userId="2b4f9e57-f52e-4b04-be69-f40ea57a7c6c" providerId="ADAL" clId="{D05E29D4-574D-41C4-B9D8-3BB28D2EE92C}" dt="2024-07-10T09:19:26.980" v="6"/>
        <pc:sldMkLst>
          <pc:docMk/>
          <pc:sldMk cId="1753584317" sldId="271"/>
        </pc:sldMkLst>
        <pc:picChg chg="add mod">
          <ac:chgData name="Rebecca Parkinson" userId="2b4f9e57-f52e-4b04-be69-f40ea57a7c6c" providerId="ADAL" clId="{D05E29D4-574D-41C4-B9D8-3BB28D2EE92C}" dt="2024-07-10T09:19:26.980" v="6"/>
          <ac:picMkLst>
            <pc:docMk/>
            <pc:sldMk cId="1753584317" sldId="271"/>
            <ac:picMk id="2" creationId="{A4D7DDAD-9BFE-5CF5-E370-ADC4C998450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4EC6A-C550-6B88-25B7-ED8AFDD1CE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401036-BD73-CC04-8B18-A52B14D9F8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F7BFD0-08AB-74E5-8F42-942A3D8CD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84CDD-310E-4FF4-B250-33A25253FD16}" type="datetimeFigureOut">
              <a:rPr lang="en-GB" smtClean="0"/>
              <a:t>10/07/2024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38B9EB-B2CA-83A6-6E15-7AD5BF1CA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644289-919F-B1D7-05F4-133DCF9E3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5297F-DDC2-4B60-9B6E-0F795DD20B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6162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DC10B-0532-C941-9C75-B0A766521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28D898-2714-6F70-4A74-498937B454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6352C0-54C6-63A3-5F07-F4902F959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84CDD-310E-4FF4-B250-33A25253FD16}" type="datetimeFigureOut">
              <a:rPr lang="en-GB" smtClean="0"/>
              <a:t>10/07/2024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7A2AC-50AB-10F2-9EE2-5FFB5E850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DFBEB9-DCC2-53BE-C6D0-B03EF9937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5297F-DDC2-4B60-9B6E-0F795DD20B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5161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95E58-C547-F6B7-E56B-AA54427B5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3BB25C-655C-182B-F9E0-27C3418827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F312AF-E578-387B-1A13-4DA76D1F1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84CDD-310E-4FF4-B250-33A25253FD16}" type="datetimeFigureOut">
              <a:rPr lang="en-GB" smtClean="0"/>
              <a:t>10/07/2024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424D2B-7DF4-D022-1287-3756A6011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7140FA-0153-3082-8AD5-F30224D48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5297F-DDC2-4B60-9B6E-0F795DD20B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9292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2D4CE-BF7B-73AF-147D-5B5C72B32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42D913-4879-CDB9-A2BD-79FAD27187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E01618-704C-C0AE-809C-8F89F3D189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D230D1-E114-1A90-EA22-7755B7333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84CDD-310E-4FF4-B250-33A25253FD16}" type="datetimeFigureOut">
              <a:rPr lang="en-GB" smtClean="0"/>
              <a:t>10/07/2024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FD89B1-ADAC-AB01-90F2-A1B8E13A4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18833A-A73C-FE4A-A0BC-FC4D2DAF8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5297F-DDC2-4B60-9B6E-0F795DD20B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6348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F95E5-ABFE-4486-B7DE-2377BC82D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258223-AEC8-1685-4E1B-46D3BE48F8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D49084-FA3D-E730-8F8B-973950EED5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6D9428-76D0-5D64-ABB7-DB57DC0A8C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FC15CB-E4F6-D43B-57D9-7DDFD41F7E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BE5280-0C31-38FB-0888-1E29B99EB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84CDD-310E-4FF4-B250-33A25253FD16}" type="datetimeFigureOut">
              <a:rPr lang="en-GB" smtClean="0"/>
              <a:t>10/07/2024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BEB813-BA3F-C3B0-7A7A-E84969882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D501E91-FD67-C9A2-0DEF-12DF08850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5297F-DDC2-4B60-9B6E-0F795DD20B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5970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16474-A174-9D19-BD5B-88619FBE9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DCCC2A-A02E-BA23-4732-2C93FF553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84CDD-310E-4FF4-B250-33A25253FD16}" type="datetimeFigureOut">
              <a:rPr lang="en-GB" smtClean="0"/>
              <a:t>10/07/2024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263E10-97B5-37C8-AC35-9821FF2C0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EFE936-87DD-140F-56E3-3C1C873D8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5297F-DDC2-4B60-9B6E-0F795DD20B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5025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1FFEEE-FDC8-93BA-D5AB-AD3F60816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84CDD-310E-4FF4-B250-33A25253FD16}" type="datetimeFigureOut">
              <a:rPr lang="en-GB" smtClean="0"/>
              <a:t>10/07/2024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A7CDA3-28EC-CDF3-443D-07B284B53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3B0843-F336-F360-CAE5-16EDF4724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5297F-DDC2-4B60-9B6E-0F795DD20B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5109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7765F-F74A-1BD9-4E26-0FD7F05C8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575055-50D1-5E7C-A216-76B11677E7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0941A7-A155-0E94-2097-E1A2EECF24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999EC9-42AE-D9D2-AC12-A7300DD4A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84CDD-310E-4FF4-B250-33A25253FD16}" type="datetimeFigureOut">
              <a:rPr lang="en-GB" smtClean="0"/>
              <a:t>10/07/2024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00E49B-2627-3927-3733-B8BD542C3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0A7F23-A33A-3BA0-CB47-C80D3945A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5297F-DDC2-4B60-9B6E-0F795DD20B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0603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DC4B3-186F-957C-8402-594DCC5A4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FED480-D5F0-32F5-2345-951540F061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79D120-6BC5-80B3-61E2-DF6005BA05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8E30FB-4B80-9EC3-BEAE-BD7B39EED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84CDD-310E-4FF4-B250-33A25253FD16}" type="datetimeFigureOut">
              <a:rPr lang="en-GB" smtClean="0"/>
              <a:t>10/07/2024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E6D558-C6AB-00BC-06CA-3AC652DF7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46EC34-AA58-6EE9-1069-110580E0E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5297F-DDC2-4B60-9B6E-0F795DD20B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5450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F8AA8-B586-BA47-D01C-36770D7A6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487434-B92B-BDF0-D537-0B674C4BAD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61B0BD-895A-DA47-791F-3DFC0A4BD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84CDD-310E-4FF4-B250-33A25253FD16}" type="datetimeFigureOut">
              <a:rPr lang="en-GB" smtClean="0"/>
              <a:t>10/07/2024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52296B-05B5-1E51-E9D1-59AA14F97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15CDF7-96FD-0DA9-9C69-672D47915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5297F-DDC2-4B60-9B6E-0F795DD20B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598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00B25A7-9D1A-E6F0-7C5F-28B8A9A9D4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838B9A-2CA6-1449-C467-2082D1BE74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7FB85C-892E-4D80-FEF1-6E7F8EF73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84CDD-310E-4FF4-B250-33A25253FD16}" type="datetimeFigureOut">
              <a:rPr lang="en-GB" smtClean="0"/>
              <a:t>10/07/2024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DF6435-FB92-95C3-A7B4-5A1993641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271963-ED45-CE56-FBE4-9F3BB7F09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5297F-DDC2-4B60-9B6E-0F795DD20B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7206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502CA0-1B43-BBCA-FD74-49BD97494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8073CA-2FFF-F876-0D4A-C5D8CB095B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566F2A-CCC4-697E-0A03-049518ADB5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984CDD-310E-4FF4-B250-33A25253FD16}" type="datetimeFigureOut">
              <a:rPr lang="en-GB" smtClean="0"/>
              <a:t>10/07/2024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0F5068-D36B-CB6F-F689-CCE266F140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AF4D8D-8C4B-61F2-8C80-9EC34CF4B6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C5297F-DDC2-4B60-9B6E-0F795DD20B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9436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DE56F7D-FA04-0026-205F-0EE0092753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18" b="15696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6C3F590-B5AD-FABE-0A4A-CE6E92932B3B}"/>
              </a:ext>
            </a:extLst>
          </p:cNvPr>
          <p:cNvSpPr txBox="1"/>
          <p:nvPr/>
        </p:nvSpPr>
        <p:spPr>
          <a:xfrm>
            <a:off x="2101516" y="1543868"/>
            <a:ext cx="7652084" cy="3770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39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Bread</a:t>
            </a:r>
            <a:endParaRPr lang="en-GB" sz="23900" b="1" dirty="0"/>
          </a:p>
        </p:txBody>
      </p:sp>
    </p:spTree>
    <p:extLst>
      <p:ext uri="{BB962C8B-B14F-4D97-AF65-F5344CB8AC3E}">
        <p14:creationId xmlns:p14="http://schemas.microsoft.com/office/powerpoint/2010/main" val="294178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8" name="Rectangle 6152">
            <a:extLst>
              <a:ext uri="{FF2B5EF4-FFF2-40B4-BE49-F238E27FC236}">
                <a16:creationId xmlns:a16="http://schemas.microsoft.com/office/drawing/2014/main" id="{8950AD4C-6AF3-49F8-94E1-DBCAFB394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6160" name="Freeform: Shape 6154">
            <a:extLst>
              <a:ext uri="{FF2B5EF4-FFF2-40B4-BE49-F238E27FC236}">
                <a16:creationId xmlns:a16="http://schemas.microsoft.com/office/drawing/2014/main" id="{0ACBD85E-A404-45CB-B532-1039E479D4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167675" y="-3167677"/>
            <a:ext cx="5856341" cy="12191695"/>
          </a:xfrm>
          <a:custGeom>
            <a:avLst/>
            <a:gdLst>
              <a:gd name="connsiteX0" fmla="*/ 0 w 5856341"/>
              <a:gd name="connsiteY0" fmla="*/ 12191695 h 12191695"/>
              <a:gd name="connsiteX1" fmla="*/ 0 w 5856341"/>
              <a:gd name="connsiteY1" fmla="*/ 0 h 12191695"/>
              <a:gd name="connsiteX2" fmla="*/ 243849 w 5856341"/>
              <a:gd name="connsiteY2" fmla="*/ 0 h 12191695"/>
              <a:gd name="connsiteX3" fmla="*/ 505121 w 5856341"/>
              <a:gd name="connsiteY3" fmla="*/ 0 h 12191695"/>
              <a:gd name="connsiteX4" fmla="*/ 723207 w 5856341"/>
              <a:gd name="connsiteY4" fmla="*/ 0 h 12191695"/>
              <a:gd name="connsiteX5" fmla="*/ 755828 w 5856341"/>
              <a:gd name="connsiteY5" fmla="*/ 0 h 12191695"/>
              <a:gd name="connsiteX6" fmla="*/ 1411868 w 5856341"/>
              <a:gd name="connsiteY6" fmla="*/ 0 h 12191695"/>
              <a:gd name="connsiteX7" fmla="*/ 1421034 w 5856341"/>
              <a:gd name="connsiteY7" fmla="*/ 0 h 12191695"/>
              <a:gd name="connsiteX8" fmla="*/ 1515206 w 5856341"/>
              <a:gd name="connsiteY8" fmla="*/ 0 h 12191695"/>
              <a:gd name="connsiteX9" fmla="*/ 2636151 w 5856341"/>
              <a:gd name="connsiteY9" fmla="*/ 0 h 12191695"/>
              <a:gd name="connsiteX10" fmla="*/ 4637890 w 5856341"/>
              <a:gd name="connsiteY10" fmla="*/ 0 h 12191695"/>
              <a:gd name="connsiteX11" fmla="*/ 4654499 w 5856341"/>
              <a:gd name="connsiteY11" fmla="*/ 26661 h 12191695"/>
              <a:gd name="connsiteX12" fmla="*/ 5856341 w 5856341"/>
              <a:gd name="connsiteY12" fmla="*/ 6438338 h 12191695"/>
              <a:gd name="connsiteX13" fmla="*/ 4449211 w 5856341"/>
              <a:gd name="connsiteY13" fmla="*/ 11332719 h 12191695"/>
              <a:gd name="connsiteX14" fmla="*/ 4061349 w 5856341"/>
              <a:gd name="connsiteY14" fmla="*/ 12054097 h 12191695"/>
              <a:gd name="connsiteX15" fmla="*/ 3977450 w 5856341"/>
              <a:gd name="connsiteY15" fmla="*/ 12191695 h 12191695"/>
              <a:gd name="connsiteX16" fmla="*/ 2636151 w 5856341"/>
              <a:gd name="connsiteY16" fmla="*/ 12191695 h 12191695"/>
              <a:gd name="connsiteX17" fmla="*/ 1421034 w 5856341"/>
              <a:gd name="connsiteY17" fmla="*/ 12191695 h 12191695"/>
              <a:gd name="connsiteX18" fmla="*/ 1411868 w 5856341"/>
              <a:gd name="connsiteY18" fmla="*/ 12191695 h 12191695"/>
              <a:gd name="connsiteX19" fmla="*/ 1283685 w 5856341"/>
              <a:gd name="connsiteY19" fmla="*/ 12191695 h 12191695"/>
              <a:gd name="connsiteX20" fmla="*/ 755828 w 5856341"/>
              <a:gd name="connsiteY20" fmla="*/ 12191695 h 12191695"/>
              <a:gd name="connsiteX21" fmla="*/ 723207 w 5856341"/>
              <a:gd name="connsiteY21" fmla="*/ 12191695 h 12191695"/>
              <a:gd name="connsiteX22" fmla="*/ 505121 w 5856341"/>
              <a:gd name="connsiteY22" fmla="*/ 12191695 h 12191695"/>
              <a:gd name="connsiteX23" fmla="*/ 243849 w 5856341"/>
              <a:gd name="connsiteY23" fmla="*/ 12191695 h 12191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856341" h="12191695">
                <a:moveTo>
                  <a:pt x="0" y="12191695"/>
                </a:moveTo>
                <a:lnTo>
                  <a:pt x="0" y="0"/>
                </a:lnTo>
                <a:lnTo>
                  <a:pt x="243849" y="0"/>
                </a:lnTo>
                <a:lnTo>
                  <a:pt x="505121" y="0"/>
                </a:lnTo>
                <a:lnTo>
                  <a:pt x="723207" y="0"/>
                </a:lnTo>
                <a:lnTo>
                  <a:pt x="755828" y="0"/>
                </a:lnTo>
                <a:lnTo>
                  <a:pt x="1411868" y="0"/>
                </a:lnTo>
                <a:lnTo>
                  <a:pt x="1421034" y="0"/>
                </a:lnTo>
                <a:lnTo>
                  <a:pt x="1515206" y="0"/>
                </a:lnTo>
                <a:lnTo>
                  <a:pt x="2636151" y="0"/>
                </a:lnTo>
                <a:lnTo>
                  <a:pt x="4637890" y="0"/>
                </a:lnTo>
                <a:lnTo>
                  <a:pt x="4654499" y="26661"/>
                </a:lnTo>
                <a:cubicBezTo>
                  <a:pt x="5425621" y="1341551"/>
                  <a:pt x="5856341" y="3721137"/>
                  <a:pt x="5856341" y="6438338"/>
                </a:cubicBezTo>
                <a:cubicBezTo>
                  <a:pt x="5856341" y="8833790"/>
                  <a:pt x="5159120" y="9960353"/>
                  <a:pt x="4449211" y="11332719"/>
                </a:cubicBezTo>
                <a:cubicBezTo>
                  <a:pt x="4319934" y="11582638"/>
                  <a:pt x="4191839" y="11827452"/>
                  <a:pt x="4061349" y="12054097"/>
                </a:cubicBezTo>
                <a:lnTo>
                  <a:pt x="3977450" y="12191695"/>
                </a:lnTo>
                <a:lnTo>
                  <a:pt x="2636151" y="12191695"/>
                </a:lnTo>
                <a:lnTo>
                  <a:pt x="1421034" y="12191695"/>
                </a:lnTo>
                <a:lnTo>
                  <a:pt x="1411868" y="12191695"/>
                </a:lnTo>
                <a:lnTo>
                  <a:pt x="1283685" y="12191695"/>
                </a:lnTo>
                <a:lnTo>
                  <a:pt x="755828" y="12191695"/>
                </a:lnTo>
                <a:lnTo>
                  <a:pt x="723207" y="12191695"/>
                </a:lnTo>
                <a:lnTo>
                  <a:pt x="505121" y="12191695"/>
                </a:lnTo>
                <a:lnTo>
                  <a:pt x="243849" y="12191695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157" name="Freeform: Shape 6156">
            <a:extLst>
              <a:ext uri="{FF2B5EF4-FFF2-40B4-BE49-F238E27FC236}">
                <a16:creationId xmlns:a16="http://schemas.microsoft.com/office/drawing/2014/main" id="{DB1626B1-BAC7-4893-A5AC-620597685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146277" y="-874927"/>
            <a:ext cx="1899138" cy="12191695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6159" name="Freeform: Shape 6158">
            <a:extLst>
              <a:ext uri="{FF2B5EF4-FFF2-40B4-BE49-F238E27FC236}">
                <a16:creationId xmlns:a16="http://schemas.microsoft.com/office/drawing/2014/main" id="{D64E9910-51FE-45BF-973D-9D2401FD3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143758" y="-1037574"/>
            <a:ext cx="1904176" cy="12191695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B19BAE74-3C34-ADFC-61DF-B9EA7B566B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03094" y="121716"/>
            <a:ext cx="8785501" cy="6614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1486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Rectangle 717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170" name="Picture 2" descr="The Best Whole Wheat Bread from the Grocery Store | MyRecipes">
            <a:extLst>
              <a:ext uri="{FF2B5EF4-FFF2-40B4-BE49-F238E27FC236}">
                <a16:creationId xmlns:a16="http://schemas.microsoft.com/office/drawing/2014/main" id="{12278B57-4086-ECE4-0D37-81BA955FCB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" b="5335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73907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9B04395-60B8-6371-E260-0E93EF8F55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65" b="924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8415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05" name="Rectangle 8204">
            <a:extLst>
              <a:ext uri="{FF2B5EF4-FFF2-40B4-BE49-F238E27FC236}">
                <a16:creationId xmlns:a16="http://schemas.microsoft.com/office/drawing/2014/main" id="{BF494AE6-A88C-448B-B1B7-80259E6F4F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8198" name="Picture 6" descr="Bake better bread: Fresh Yeast - Severn Bites Breadmaking Classes">
            <a:extLst>
              <a:ext uri="{FF2B5EF4-FFF2-40B4-BE49-F238E27FC236}">
                <a16:creationId xmlns:a16="http://schemas.microsoft.com/office/drawing/2014/main" id="{DD758AEF-B64A-9743-A6C6-EC0D129568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9" r="-1" b="721"/>
          <a:stretch/>
        </p:blipFill>
        <p:spPr bwMode="auto">
          <a:xfrm>
            <a:off x="321734" y="321733"/>
            <a:ext cx="3084025" cy="3021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Tesco Fast Action Dried Yeast 56G">
            <a:extLst>
              <a:ext uri="{FF2B5EF4-FFF2-40B4-BE49-F238E27FC236}">
                <a16:creationId xmlns:a16="http://schemas.microsoft.com/office/drawing/2014/main" id="{DBA5B540-DCA0-E494-0CDF-7A85FD84E4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65" r="-1" b="-1"/>
          <a:stretch/>
        </p:blipFill>
        <p:spPr bwMode="auto">
          <a:xfrm>
            <a:off x="321734" y="3514854"/>
            <a:ext cx="3084025" cy="2785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What Does Yeast Do In Bread Baking? - Pastry Chef Online">
            <a:extLst>
              <a:ext uri="{FF2B5EF4-FFF2-40B4-BE49-F238E27FC236}">
                <a16:creationId xmlns:a16="http://schemas.microsoft.com/office/drawing/2014/main" id="{F0007A94-A1DC-AE62-E7C2-70C06AE3CF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2" r="-2" b="-2"/>
          <a:stretch/>
        </p:blipFill>
        <p:spPr bwMode="auto">
          <a:xfrm>
            <a:off x="3598286" y="321733"/>
            <a:ext cx="4043250" cy="5979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The Science Behind Yeast and How It Makes Bread Rise | The Kitchn">
            <a:extLst>
              <a:ext uri="{FF2B5EF4-FFF2-40B4-BE49-F238E27FC236}">
                <a16:creationId xmlns:a16="http://schemas.microsoft.com/office/drawing/2014/main" id="{45AD3963-72DB-33E5-0D70-7ABEF6BB93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94" r="2" b="2"/>
          <a:stretch/>
        </p:blipFill>
        <p:spPr bwMode="auto">
          <a:xfrm>
            <a:off x="7834063" y="321733"/>
            <a:ext cx="4036201" cy="5979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19546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Rectangle 922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218" name="Picture 2" descr="Is uncooked salt harmful for the human body? | The Times of India">
            <a:extLst>
              <a:ext uri="{FF2B5EF4-FFF2-40B4-BE49-F238E27FC236}">
                <a16:creationId xmlns:a16="http://schemas.microsoft.com/office/drawing/2014/main" id="{C36700E9-DE72-EF58-FBF6-B923A8C4D3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53" b="1396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06021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31,297 Water Jug Stock Photos - Free &amp; Royalty-Free Stock Photos from  Dreamstime">
            <a:extLst>
              <a:ext uri="{FF2B5EF4-FFF2-40B4-BE49-F238E27FC236}">
                <a16:creationId xmlns:a16="http://schemas.microsoft.com/office/drawing/2014/main" id="{2178DD87-4721-28AA-4F6A-B85AF18972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700" y="0"/>
            <a:ext cx="55626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53625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275" name="Rectangle 1127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1268" name="Picture 4" descr="How To Make Bread Flour - Fast Food Bistro">
            <a:extLst>
              <a:ext uri="{FF2B5EF4-FFF2-40B4-BE49-F238E27FC236}">
                <a16:creationId xmlns:a16="http://schemas.microsoft.com/office/drawing/2014/main" id="{CB74D7CF-E19E-13C1-7F2C-2C1D1BD1CB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44" r="1" b="32122"/>
          <a:stretch/>
        </p:blipFill>
        <p:spPr bwMode="auto">
          <a:xfrm>
            <a:off x="20" y="-1"/>
            <a:ext cx="799820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Difference Between Bread Flour vs. All Purpose Flour | Bob's Red Mill">
            <a:extLst>
              <a:ext uri="{FF2B5EF4-FFF2-40B4-BE49-F238E27FC236}">
                <a16:creationId xmlns:a16="http://schemas.microsoft.com/office/drawing/2014/main" id="{3A7247D8-6C91-CB63-D0EE-396F495A0B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23" r="35758" b="-2"/>
          <a:stretch/>
        </p:blipFill>
        <p:spPr bwMode="auto">
          <a:xfrm>
            <a:off x="7998225" y="-1"/>
            <a:ext cx="4193775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8260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512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122" name="Picture 2" descr="427,153 Wheat Field Stock Photos - Free &amp; Royalty-Free Stock Photos from  Dreamstime">
            <a:extLst>
              <a:ext uri="{FF2B5EF4-FFF2-40B4-BE49-F238E27FC236}">
                <a16:creationId xmlns:a16="http://schemas.microsoft.com/office/drawing/2014/main" id="{A9C597C8-58D2-42B9-7ED8-D5F3631359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80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27339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yarlung 300 Stems 16 Inch/40cm Dried Wheat Sheaves, Natural Wheat Stalks  Bundle Fall Arrangement for DIY Craft, Home Table, Wedding">
            <a:extLst>
              <a:ext uri="{FF2B5EF4-FFF2-40B4-BE49-F238E27FC236}">
                <a16:creationId xmlns:a16="http://schemas.microsoft.com/office/drawing/2014/main" id="{C2D290B7-D403-E875-7937-F2C2405E2D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97878" y="230878"/>
            <a:ext cx="6396243" cy="6396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50987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9" name="Rectangle 1331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3314" name="Picture 2" descr="Turning N.C. Wheat into Flour | Homegrown| NC State University">
            <a:extLst>
              <a:ext uri="{FF2B5EF4-FFF2-40B4-BE49-F238E27FC236}">
                <a16:creationId xmlns:a16="http://schemas.microsoft.com/office/drawing/2014/main" id="{43FF8EC5-F594-9C25-D546-8103B98526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46930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5" name="Rectangle 1229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8AF060C3-510F-1B04-6138-B60969BF86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15802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arvest Word Stock Vector Illustration and Royalty Free Harvest Word Clipart">
            <a:extLst>
              <a:ext uri="{FF2B5EF4-FFF2-40B4-BE49-F238E27FC236}">
                <a16:creationId xmlns:a16="http://schemas.microsoft.com/office/drawing/2014/main" id="{626BE946-D134-63C8-40B0-AC319197CA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467" y="675470"/>
            <a:ext cx="10905066" cy="5507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67761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The Lord's Prayer Poster (SB1827) - SparkleBox">
            <a:extLst>
              <a:ext uri="{FF2B5EF4-FFF2-40B4-BE49-F238E27FC236}">
                <a16:creationId xmlns:a16="http://schemas.microsoft.com/office/drawing/2014/main" id="{6C9CD996-E4C7-BF3A-9201-D26A76F3A8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399" y="0"/>
            <a:ext cx="5029201" cy="7114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82452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A4D7DDAD-9BFE-5CF5-E370-ADC4C99845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03094" y="121716"/>
            <a:ext cx="8785501" cy="6614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35843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1</Words>
  <Application>Microsoft Office PowerPoint</Application>
  <PresentationFormat>Widescreen</PresentationFormat>
  <Paragraphs>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Meiryo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Rebecca Parkinson</cp:lastModifiedBy>
  <cp:revision>1</cp:revision>
  <dcterms:created xsi:type="dcterms:W3CDTF">2024-07-10T08:15:41Z</dcterms:created>
  <dcterms:modified xsi:type="dcterms:W3CDTF">2024-07-10T09:19:35Z</dcterms:modified>
</cp:coreProperties>
</file>