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D43F2-A381-9EF1-BFFF-B5202F5E3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7BF82-EF0A-B279-75F5-C110C3FD6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3FB4F-E01F-2C06-73F0-B1D112AE5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774E6-7A7F-BF90-A739-F957F26F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E2600-81D5-718F-43D8-5E7BCE0D8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3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5A9A7-2E7A-C882-4175-18F34BED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5311C-18FD-C665-9C71-A105226A0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53E9D-B664-860C-4D58-69FF6232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71F5F-8092-812B-A94A-B572B5E4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52E66-DAAB-C7EF-29B7-F9BBF499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28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B1423-8F34-0893-3FCE-A9A6D95C3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8903F-7915-EA01-7CDD-2F96F0861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40186-0B49-BA91-2957-6FC788D5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FD130-0AAB-896B-538E-6552ADC8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26259-827A-B1E7-CE32-588842629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21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8E7E7-190A-95A7-2D94-B3BAC61D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073E9-BAF7-019B-2232-66C413488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0AF5E-41BE-3016-FCFF-068568388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19936-2228-6868-ED64-86D732F8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166C8-121B-0ECC-B095-7D993F499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EC843-E7BF-B478-072D-521A1CCB2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89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20D0-702A-5A9B-AEAC-856CE9119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6ABDC-8BE3-1652-FD81-59A77FB0B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9BEF2B-71F8-9229-373A-4EEF6C157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29658-99B6-C74B-8B38-AD5BB112D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1A199-049C-3A65-3E10-3E5861EE6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711EDB-A28C-04F5-2E8E-3DE749B6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203333-D155-31EA-C1C2-9E8AFA910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A52581-1AA0-BCE1-119B-B03D403B7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81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34570-7565-584D-7B92-7005A48B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09463-DB42-1239-694D-23D72026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A217D6-EF48-C785-5FDD-80F35110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7D86F-CF8A-FA10-1E84-27D341FD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32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9DA797-5BC2-7C9A-C582-9FBA0495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956675-652C-8DF2-3211-03897480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B1348-D7D7-9478-38B9-2C0F85FB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55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A712-6DCB-61E7-7946-DE2E09A49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4434F-E268-6776-8F3C-CBC146684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C2CC3-80C7-BE39-FA03-E4DDA64F5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C6D7C-679B-76BE-1817-4DEFFB29A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0F5FD-147D-D2EA-09C0-C8268D4C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8CD21-C6DF-8A58-D628-7979B3E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6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FECF4-0BEF-1036-36F2-542982BCF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CED5F7-EC29-A3B0-3F1E-85FCB65FD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A6512-826E-0531-A7B7-84BA8A22D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87CDD-475A-1708-BD68-F166E7495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303F4-6E38-3799-37C4-C437EE8C5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0BE9E-7A77-60B1-51C1-DCDBB8E24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21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E0964-525D-A050-58C6-A028BF936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4300F-AD36-E45D-E522-993B3F5EC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EAE9B-3433-F91A-2FAC-E28B693F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21786-37A5-4851-58F8-AE1ACC009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B1917-6DDB-121A-9EB4-3BCE3A64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22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9E9AB9-5445-5E9B-7EF5-FDF2D65BF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6F57DB-C10C-B5C1-A4FD-B3F759A98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33BE3-9BDF-EF0F-05B8-F9E31398B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5A5C4-0D5B-302F-E20E-F45D5BD6E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3AC7B-3918-FE42-6941-F1431325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4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86A084-ED05-19EC-91B4-BEE71A03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E9C04-54F9-6416-5672-D39A13DF7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5DB3A-A2A2-20ED-813A-2652F2845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44F14-584E-4C44-B1CC-DB293336D8B0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7CBC0-4BC6-2DE3-A054-BEC0AB5E4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6D393-F733-0D46-71CC-F83FD1F6D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36AD8-EE5C-4D8F-8A89-B214DAAAF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28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Why Do Leaves Change Colors in the Fall? | Britannica">
            <a:extLst>
              <a:ext uri="{FF2B5EF4-FFF2-40B4-BE49-F238E27FC236}">
                <a16:creationId xmlns:a16="http://schemas.microsoft.com/office/drawing/2014/main" id="{022DEF8F-8789-BF1A-FDD1-8FC7241CB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5" b="945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0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easonal sub-types - Autumn">
            <a:extLst>
              <a:ext uri="{FF2B5EF4-FFF2-40B4-BE49-F238E27FC236}">
                <a16:creationId xmlns:a16="http://schemas.microsoft.com/office/drawing/2014/main" id="{B3CDB238-BEC4-003F-4666-FF058D6610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4" b="1367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30" name="Picture 6" descr="My Favorite Autumn Color Palettes | Hilary Winfield">
            <a:extLst>
              <a:ext uri="{FF2B5EF4-FFF2-40B4-BE49-F238E27FC236}">
                <a16:creationId xmlns:a16="http://schemas.microsoft.com/office/drawing/2014/main" id="{CFA222C0-90ED-BD28-2870-87C9BADD8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9" r="1" b="30067"/>
          <a:stretch/>
        </p:blipFill>
        <p:spPr bwMode="auto"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6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8E1121-3431-11CD-8C11-6348AE2A0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" b="1291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41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E4CCBCC-11FE-38F1-AECE-35F81C0F7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7" b="940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3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F6098AF-7A3C-DE93-6431-49A2EA8DA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" b="144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746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51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5EB11F73-366C-E413-ED9D-65CF0B65C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 b="24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39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2024-07-10T07:41:18Z</dcterms:created>
  <dcterms:modified xsi:type="dcterms:W3CDTF">2024-07-10T08:00:10Z</dcterms:modified>
</cp:coreProperties>
</file>