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62" r:id="rId6"/>
    <p:sldId id="258" r:id="rId7"/>
    <p:sldId id="264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" y="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23C66ED-DBBF-12CA-7F5E-813E0E7D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3002B52-2669-1ED7-2E0F-0627FC31D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E9EC0D-91EA-9D35-F655-335C580AB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770627C-B480-1145-72DC-5B59DBE04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F81D39-93D1-019C-74DC-4710F533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514D371-839C-0E3A-A359-5D700EAB3A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9000"/>
          </a:blip>
          <a:srcRect r="3523" b="-1"/>
          <a:stretch/>
        </p:blipFill>
        <p:spPr>
          <a:xfrm>
            <a:off x="20" y="-7624"/>
            <a:ext cx="12191981" cy="68873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A91CCC-E662-312A-5EF6-DDDC1073C887}"/>
              </a:ext>
            </a:extLst>
          </p:cNvPr>
          <p:cNvSpPr txBox="1"/>
          <p:nvPr/>
        </p:nvSpPr>
        <p:spPr>
          <a:xfrm>
            <a:off x="1760862" y="1597446"/>
            <a:ext cx="86702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600" b="1" dirty="0">
                <a:solidFill>
                  <a:srgbClr val="002060"/>
                </a:solidFill>
              </a:rPr>
              <a:t>Welcome</a:t>
            </a:r>
            <a:endParaRPr lang="en-US" sz="1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58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lose up of several voting cards&#10;&#10;Description automatically generated">
            <a:extLst>
              <a:ext uri="{FF2B5EF4-FFF2-40B4-BE49-F238E27FC236}">
                <a16:creationId xmlns:a16="http://schemas.microsoft.com/office/drawing/2014/main" id="{924D61D6-67CD-2C42-EF10-EF786D79A7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1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tanding on podiums&#10;&#10;Description automatically generated">
            <a:extLst>
              <a:ext uri="{FF2B5EF4-FFF2-40B4-BE49-F238E27FC236}">
                <a16:creationId xmlns:a16="http://schemas.microsoft.com/office/drawing/2014/main" id="{8273BB52-3E0F-3F11-7000-AD914CDB5E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1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blue and black poster&#10;&#10;Description automatically generated">
            <a:extLst>
              <a:ext uri="{FF2B5EF4-FFF2-40B4-BE49-F238E27FC236}">
                <a16:creationId xmlns:a16="http://schemas.microsoft.com/office/drawing/2014/main" id="{C5B26C43-5C2F-4C6F-4B86-73DECCDB8D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0" y="1249"/>
            <a:ext cx="12192000" cy="685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83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ign on a fence&#10;&#10;Description automatically generated">
            <a:extLst>
              <a:ext uri="{FF2B5EF4-FFF2-40B4-BE49-F238E27FC236}">
                <a16:creationId xmlns:a16="http://schemas.microsoft.com/office/drawing/2014/main" id="{D2CB893D-BBD0-B9F0-06C0-10E44BE48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2" b="104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89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77" y="454899"/>
            <a:ext cx="9803423" cy="4879107"/>
          </a:xfrm>
        </p:spPr>
        <p:txBody>
          <a:bodyPr>
            <a:noAutofit/>
          </a:bodyPr>
          <a:lstStyle/>
          <a:p>
            <a:pPr marL="360000" indent="-3960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5500" dirty="0"/>
              <a:t>Democracy means ‘rule by the people’</a:t>
            </a:r>
          </a:p>
          <a:p>
            <a:pPr marL="360000" indent="-39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5500" dirty="0"/>
              <a:t>In a democracy, people use their vote to have a say in how the country is run</a:t>
            </a:r>
          </a:p>
        </p:txBody>
      </p:sp>
      <p:pic>
        <p:nvPicPr>
          <p:cNvPr id="10242" name="Picture 2" descr="Image result for democrac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181" y="3979333"/>
            <a:ext cx="3662115" cy="2746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650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Bar chart showing the number of successful candidacies for each party. See spreadsheet download for full data">
            <a:extLst>
              <a:ext uri="{FF2B5EF4-FFF2-40B4-BE49-F238E27FC236}">
                <a16:creationId xmlns:a16="http://schemas.microsoft.com/office/drawing/2014/main" id="{C3A1FE65-2B06-10E9-D05D-775E485E1E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91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&quot;The only thing necessary for the triumph of evil...&quot; - Edmund Burke ...">
            <a:extLst>
              <a:ext uri="{FF2B5EF4-FFF2-40B4-BE49-F238E27FC236}">
                <a16:creationId xmlns:a16="http://schemas.microsoft.com/office/drawing/2014/main" id="{CA9034C7-7B37-155C-D733-93022DFF4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124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27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Rebecca Parkinson</cp:lastModifiedBy>
  <cp:revision>28</cp:revision>
  <dcterms:created xsi:type="dcterms:W3CDTF">2015-10-04T19:08:25Z</dcterms:created>
  <dcterms:modified xsi:type="dcterms:W3CDTF">2024-07-08T10:39:53Z</dcterms:modified>
</cp:coreProperties>
</file>