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C9FBB-9D4E-1092-61DE-F3550A8E0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A15EE3-6DAE-F1A7-2F00-5C4467BDA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0B616-00FB-8EDC-2458-5AE242A6A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86337-9525-64B2-68BE-8E9875A5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65AAA-AEB1-C111-8595-A8382E88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4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2DF07-6C6A-4B1A-1979-D67BB4B4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563E3-0342-A6D6-4926-2C8554BBF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68DA1-75CA-7240-AF24-AADB9C9A4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BD41D-8048-B23C-ED8E-C2FF57E7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C8C0E-18C1-1A39-B42D-309A631C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5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7C91-A1E2-8D2B-405D-198B29E38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7D0BA-04B7-5635-0635-B12E61FF3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3B74B-CD36-7BCB-3F3C-58D28ECB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436B6-E8C0-98F6-B39B-866C7CF6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CBBD7-8C6E-C960-0F13-2A2761D7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50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7E439-6866-F59E-4A6A-69B8B7ECF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D2608-DED0-42E3-627E-51356586B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E3846-DB28-CF77-BA7D-D523FDD51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7A047-B704-C367-8004-447690612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FE657-0733-F401-7292-7B68E257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139E2C-3D62-3FA2-531A-8C8FBDC3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83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3E1D9-8569-644C-3ABD-670BD24A0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F16B6-043F-80B0-EA06-344BA113B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79969-C11B-7E55-71FB-0FDDD7A35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B9FD64-457E-D01A-AEC5-D77632DF13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849CF-FBF2-3ED2-43BA-B32A94E78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323CE-358D-DC1B-6923-B47914E0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02731-7091-B75B-2ACE-56EF410CA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C5BB8-48C2-9D7B-8DDE-509CDDFE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04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0B7B5-D094-DFA2-D603-28B5FF8F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4863A9-A2E1-66E4-8354-A5A6488B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4B094B-AFFD-2FF0-FF3C-713E559D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AB3C07-B4DF-D137-6367-D8558DF7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22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43EBA-269C-24DB-29FC-FAA36D44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62AE4-4390-464E-D8FC-0B6B12B8F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31B58-6370-8C1B-677D-5CEDC6682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42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61C3-F6B5-2A66-DABE-16E723301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9D715-816C-C9D3-1DC4-6A46E58B5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129C5-DD4E-21EC-CC50-11F45647B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93EEF-0D40-070B-2B48-6D5D0E91D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67DC1-D49F-646E-E3FA-466CA89F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402D8-70EC-7D1B-16C4-CBE07994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62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DA8CA-5E70-195F-5E2D-DE3C0F71A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4F8A02-3062-3604-1A97-9251287590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914B5-C656-FE23-2178-D1C3B0814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71433-93E5-3DAE-6DD4-08052894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3020C-DEAF-01B8-BE5E-39471032E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10523-7158-79EB-4D5F-B5BA72A72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574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72EB-2E7C-73B5-A05E-5780A1448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16FAE-27DC-18B8-CC73-3637CEBDB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5103B-A040-AE62-10C4-24690C6E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25F6D-E58E-CBFC-0F93-9FE29B7AF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69D51-4087-3928-8AFD-1F0A99B4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23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504736-4915-869D-6ADC-A61005D50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21A21A-11F2-9BE4-434F-C96D0FDFD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44A72-6C13-F1AA-33C5-B6BA4D86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A898F-A3C2-84A6-66F0-C27A5513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879C2-DF2B-6EDE-AE3B-60F1E9FF6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12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B19975-37E5-DDB1-AB5C-CC1D5BBA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04451-FEF6-1B46-878F-6EF3F8266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78CFC-4867-2971-EE8C-DEECA0707B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E029E5-FC82-4EFA-9F5A-8D78F8CA1B6B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936BA-3F44-723F-8598-2B9FA30ED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08E59-3D64-E48B-120C-D68F9CEDA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F5336D-1C8F-433E-A7E1-F1CFE9E130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041">
            <a:extLst>
              <a:ext uri="{FF2B5EF4-FFF2-40B4-BE49-F238E27FC236}">
                <a16:creationId xmlns:a16="http://schemas.microsoft.com/office/drawing/2014/main" id="{2F19B711-C590-44D1-9AA8-9F143B0E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C0C79CF2-6A1C-4636-84CE-ABB2BE191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A5D17DF-AD65-402C-A95C-F13C770C9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Why Do Some People Call Football “Soccer”? | Britannica">
            <a:extLst>
              <a:ext uri="{FF2B5EF4-FFF2-40B4-BE49-F238E27FC236}">
                <a16:creationId xmlns:a16="http://schemas.microsoft.com/office/drawing/2014/main" id="{19530977-73AB-C5C8-CF14-427A20FCD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1" r="-2" b="6620"/>
          <a:stretch/>
        </p:blipFill>
        <p:spPr bwMode="auto">
          <a:xfrm>
            <a:off x="1120477" y="1877601"/>
            <a:ext cx="4814653" cy="310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nefits of children learning to swim - Kumon UK">
            <a:extLst>
              <a:ext uri="{FF2B5EF4-FFF2-40B4-BE49-F238E27FC236}">
                <a16:creationId xmlns:a16="http://schemas.microsoft.com/office/drawing/2014/main" id="{E7554272-1F9B-CB08-358F-01F2F58BA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25" b="2"/>
          <a:stretch/>
        </p:blipFill>
        <p:spPr bwMode="auto">
          <a:xfrm>
            <a:off x="6256863" y="2017842"/>
            <a:ext cx="4814655" cy="282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66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ow to grow strawberries / RHS Gardening">
            <a:extLst>
              <a:ext uri="{FF2B5EF4-FFF2-40B4-BE49-F238E27FC236}">
                <a16:creationId xmlns:a16="http://schemas.microsoft.com/office/drawing/2014/main" id="{B68EFFF3-BF00-D223-17F4-4D8994A83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3" r="10993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Melon - Cantaloupe (each) - Heddens of Woodtown Farm">
            <a:extLst>
              <a:ext uri="{FF2B5EF4-FFF2-40B4-BE49-F238E27FC236}">
                <a16:creationId xmlns:a16="http://schemas.microsoft.com/office/drawing/2014/main" id="{65D3351B-A6D4-20B6-94CD-9F7C82E9D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0" b="-1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647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olo Support Services | Hot Weather ☀️">
            <a:extLst>
              <a:ext uri="{FF2B5EF4-FFF2-40B4-BE49-F238E27FC236}">
                <a16:creationId xmlns:a16="http://schemas.microsoft.com/office/drawing/2014/main" id="{555483DA-FD6B-F3EE-0BBD-07CD7C843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0" b="-1"/>
          <a:stretch/>
        </p:blipFill>
        <p:spPr bwMode="auto">
          <a:xfrm>
            <a:off x="643467" y="643467"/>
            <a:ext cx="53720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cience of Snow | National Snow and Ice Data Center">
            <a:extLst>
              <a:ext uri="{FF2B5EF4-FFF2-40B4-BE49-F238E27FC236}">
                <a16:creationId xmlns:a16="http://schemas.microsoft.com/office/drawing/2014/main" id="{DCDDFB25-8A7E-73DF-FFBD-60A5314BB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3" r="29358"/>
          <a:stretch/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37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Olde English Sausages">
            <a:extLst>
              <a:ext uri="{FF2B5EF4-FFF2-40B4-BE49-F238E27FC236}">
                <a16:creationId xmlns:a16="http://schemas.microsoft.com/office/drawing/2014/main" id="{560B7396-DF2B-C3FE-8ACC-0A6C55AE5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" r="10152" b="-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Classic Cheese Pizza">
            <a:extLst>
              <a:ext uri="{FF2B5EF4-FFF2-40B4-BE49-F238E27FC236}">
                <a16:creationId xmlns:a16="http://schemas.microsoft.com/office/drawing/2014/main" id="{2CF95BD3-98A5-253E-614D-DDB630AA9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6" r="17469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472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5128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Creative Writing for Kids: A Step-By-Step Guide to Writing a Story | Night  Zookeeper Blog">
            <a:extLst>
              <a:ext uri="{FF2B5EF4-FFF2-40B4-BE49-F238E27FC236}">
                <a16:creationId xmlns:a16="http://schemas.microsoft.com/office/drawing/2014/main" id="{C6642321-8D8D-F299-8048-C0531C10A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2" r="1636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Rectangle 5132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reative hand drawn vector maths background with doodle icons... | Math  doodles, Math drawing, Math design">
            <a:extLst>
              <a:ext uri="{FF2B5EF4-FFF2-40B4-BE49-F238E27FC236}">
                <a16:creationId xmlns:a16="http://schemas.microsoft.com/office/drawing/2014/main" id="{54BE976B-D60C-4CEE-62E6-A1419DFE9C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0" b="-1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38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A438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imple Blessings Design">
            <a:extLst>
              <a:ext uri="{FF2B5EF4-FFF2-40B4-BE49-F238E27FC236}">
                <a16:creationId xmlns:a16="http://schemas.microsoft.com/office/drawing/2014/main" id="{AC69278F-2E3A-11FE-6175-1B12A593E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686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3</cp:revision>
  <dcterms:created xsi:type="dcterms:W3CDTF">2024-06-25T17:13:25Z</dcterms:created>
  <dcterms:modified xsi:type="dcterms:W3CDTF">2024-07-02T05:49:29Z</dcterms:modified>
</cp:coreProperties>
</file>