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2FFD-8C7B-670E-C86F-98EC422AC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22553F-5934-B3B2-BDBB-40D73FCF7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99F50-98B1-8284-AEC6-33CCB1497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D8E28-3321-BF7F-6567-FD8B54B1B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41D52-40BD-BAF6-2EBB-D1809FB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288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20E0F-94D3-D42E-2689-0F21664A0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D62FA-B420-3DFD-2CF4-FC3076119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7AD0-9EAD-3232-C4C3-3FB3E2F2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A571B-7D66-6782-195F-C5B42D782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45A11-C508-3413-506D-354309A0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4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D872E-0586-3676-4606-CE092388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6004F-23E8-8F32-59DC-829CA219D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D286-7F8D-28F7-4071-CFB36FD47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EB689-4898-FE30-CB3E-50FEB531C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BB7A9-9046-C597-9AC4-D767CC62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931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2CEA6-2241-E94D-899E-DFC0CF042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F209C-80FD-7E50-35F8-3793052FE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C9A42-AE54-31C1-5785-828848719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653A1-78DA-1D33-BF0E-E458956AA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4F76E-A3D7-08BE-9DEB-77B18DB06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704DA-D909-C338-0FD3-7A818204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511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CA62D-40BF-BD4D-DC54-5844D4F92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2D71F4-5B26-A783-F566-77D54ADA1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D209E-DBE6-4609-0BFE-9A389ECA5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C84A85-8EDB-BD66-A742-CE180322F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9FE76F-8250-900A-9568-31AC618DFF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7FC80C-03D2-B811-5A20-DFEA9F3CB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290ADB-FBAA-A448-EB30-A949EED7A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5115C2-9C4B-876B-60A3-54D1361DD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24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22825-4B04-E26A-7819-9D5D08BF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29F94-DA8C-C449-6966-93A7B881B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0684F-DCF6-C725-3AD7-172489A0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63D0A-149A-9494-19D5-9C22ED0DF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52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8BB3E0-8466-9B54-3F8C-2660439D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2E96AE-D34C-3A0C-7747-475EAC21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1733F-5D83-D7F1-3002-149D97DEB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870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32A0F-FE15-C960-AE0A-655CDF42D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3A175-AF85-9D3E-5F05-FFA033503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F5544-E21A-5D34-22CF-1926280FE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96905-15C2-A825-65A3-3B7AA9E77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72FA3-F16D-9115-9EC6-6CF81F8C5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EC4FE-31D2-C603-99F8-A02D09154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141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04E6C-743B-D17B-A8DA-B869C175B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E9BFEE-D970-8083-5230-0652E65892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9FA61-E12C-2C12-3C36-AACC5726B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E67B7-363B-F7B3-0F2B-1EA542232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18722-6198-DFE9-B764-D38809B37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D7218-6B1E-246A-18DB-2D9875F73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57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8EEF-43AD-E37D-5A8D-E70FA36D9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F2B794-371A-EDA3-1EF4-96758A82E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3DA88-2335-C1A2-BFA7-DDFCA44FA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26E8E-DFB3-A987-50D7-6EB21C9C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78FD4-91FC-26EC-0035-189071B1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83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C05153-124A-B0B9-9B04-7D96C7C06A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AEF1A0-3708-CE3A-DA66-86471AE8E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9F8BD-A7A8-C028-72F9-0A2CF5D13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24895-593E-65ED-9D20-B0B1C7994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4124A-FD9D-411D-5B93-45CEACAE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4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688BAD-4954-2A5C-AC68-0A52EE893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2CC2F5-64EE-FC2E-3896-1858C4D1C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D29BD-DC66-D3F8-B63D-09C0A4B30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7C0A3-7B7B-4799-B7EB-54B038C5D8DF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65FCF-6226-5FFD-5B5B-18120B155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8B0D0-3B6E-36D8-3D09-ECEF5D10C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90DF9-9A75-49D0-A810-7EFCAB9A6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80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best children's books of the year, chosen by authors and illustrators |  BookTrust">
            <a:extLst>
              <a:ext uri="{FF2B5EF4-FFF2-40B4-BE49-F238E27FC236}">
                <a16:creationId xmlns:a16="http://schemas.microsoft.com/office/drawing/2014/main" id="{F2EE5159-19C3-6577-BC56-4BB452134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430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9" name="Rectangle 410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 descr="Silvine Exercise Book Squared Pages Assorted Colours | WHSmith">
            <a:extLst>
              <a:ext uri="{FF2B5EF4-FFF2-40B4-BE49-F238E27FC236}">
                <a16:creationId xmlns:a16="http://schemas.microsoft.com/office/drawing/2014/main" id="{B1393DCF-6467-A88E-907C-794E90FB4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" r="236" b="2"/>
          <a:stretch/>
        </p:blipFill>
        <p:spPr bwMode="auto">
          <a:xfrm>
            <a:off x="191086" y="171715"/>
            <a:ext cx="5813197" cy="61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2 x SCHOOL EXERCISE BOOKS A5 A4 RHINO ...">
            <a:extLst>
              <a:ext uri="{FF2B5EF4-FFF2-40B4-BE49-F238E27FC236}">
                <a16:creationId xmlns:a16="http://schemas.microsoft.com/office/drawing/2014/main" id="{63884A02-2846-401F-7AEE-1B9DA00B83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5" r="-1" b="20134"/>
          <a:stretch/>
        </p:blipFill>
        <p:spPr bwMode="auto">
          <a:xfrm>
            <a:off x="6196929" y="171716"/>
            <a:ext cx="5803986" cy="317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Exercise Books Staying in Schools ...">
            <a:extLst>
              <a:ext uri="{FF2B5EF4-FFF2-40B4-BE49-F238E27FC236}">
                <a16:creationId xmlns:a16="http://schemas.microsoft.com/office/drawing/2014/main" id="{5AD1C763-00E7-9A42-44F0-CF65C74FF4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1" r="-1" b="7315"/>
          <a:stretch/>
        </p:blipFill>
        <p:spPr bwMode="auto">
          <a:xfrm>
            <a:off x="6196929" y="3514856"/>
            <a:ext cx="5786386" cy="27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018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0ACBD85E-A404-45CB-B532-1039E479D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85" name="Freeform: Shape 3084">
            <a:extLst>
              <a:ext uri="{FF2B5EF4-FFF2-40B4-BE49-F238E27FC236}">
                <a16:creationId xmlns:a16="http://schemas.microsoft.com/office/drawing/2014/main" id="{DB1626B1-BAC7-4893-A5AC-620597685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D64E9910-51FE-45BF-973D-9D2401FD3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076" name="Picture 4" descr="Blank Book Stock Photo - Download Image ...">
            <a:extLst>
              <a:ext uri="{FF2B5EF4-FFF2-40B4-BE49-F238E27FC236}">
                <a16:creationId xmlns:a16="http://schemas.microsoft.com/office/drawing/2014/main" id="{B91C73A9-D45E-DFBF-C22F-9F04116A6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9205" y="847637"/>
            <a:ext cx="5873589" cy="390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61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ector | Blank lined paper template ...">
            <a:extLst>
              <a:ext uri="{FF2B5EF4-FFF2-40B4-BE49-F238E27FC236}">
                <a16:creationId xmlns:a16="http://schemas.microsoft.com/office/drawing/2014/main" id="{E1650E22-0938-4BB5-A764-CDBF2967E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440" y="1123527"/>
            <a:ext cx="3331503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white background Stock Photo ...">
            <a:extLst>
              <a:ext uri="{FF2B5EF4-FFF2-40B4-BE49-F238E27FC236}">
                <a16:creationId xmlns:a16="http://schemas.microsoft.com/office/drawing/2014/main" id="{12B76E2C-3AC7-5783-A120-9496E52CF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66"/>
          <a:stretch/>
        </p:blipFill>
        <p:spPr bwMode="auto">
          <a:xfrm>
            <a:off x="4310676" y="2118058"/>
            <a:ext cx="3537345" cy="234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A4 - B026 - Top blank, bottom 25mm lines">
            <a:extLst>
              <a:ext uri="{FF2B5EF4-FFF2-40B4-BE49-F238E27FC236}">
                <a16:creationId xmlns:a16="http://schemas.microsoft.com/office/drawing/2014/main" id="{137E842F-AFD1-2A9A-B312-538603A38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336" y="1667368"/>
            <a:ext cx="3517120" cy="351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110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remium Vector | Encouraging Bible Verse, I am with you always, Matthew 28  20, vector illustration">
            <a:extLst>
              <a:ext uri="{FF2B5EF4-FFF2-40B4-BE49-F238E27FC236}">
                <a16:creationId xmlns:a16="http://schemas.microsoft.com/office/drawing/2014/main" id="{DA5D131A-F2DE-D320-7D02-467A0D503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447675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502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Meiryo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2024-06-26T12:26:27Z</dcterms:created>
  <dcterms:modified xsi:type="dcterms:W3CDTF">2024-06-26T12:51:47Z</dcterms:modified>
</cp:coreProperties>
</file>