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67" r:id="rId3"/>
    <p:sldId id="26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86" autoAdjust="0"/>
    <p:restoredTop sz="94660"/>
  </p:normalViewPr>
  <p:slideViewPr>
    <p:cSldViewPr snapToGrid="0">
      <p:cViewPr varScale="1">
        <p:scale>
          <a:sx n="113" d="100"/>
          <a:sy n="113" d="100"/>
        </p:scale>
        <p:origin x="522"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00BF5-B662-4CF2-A83D-F8B1FC4DC8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71C01C2-09E9-45C8-A39D-014728B450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44C7C38-BF91-4CB2-B783-CA24648F5459}"/>
              </a:ext>
            </a:extLst>
          </p:cNvPr>
          <p:cNvSpPr>
            <a:spLocks noGrp="1"/>
          </p:cNvSpPr>
          <p:nvPr>
            <p:ph type="dt" sz="half" idx="10"/>
          </p:nvPr>
        </p:nvSpPr>
        <p:spPr/>
        <p:txBody>
          <a:bodyPr/>
          <a:lstStyle/>
          <a:p>
            <a:fld id="{8BE9455B-D79A-4763-9BE8-02A926D3DD8D}" type="datetimeFigureOut">
              <a:rPr lang="en-GB" smtClean="0"/>
              <a:t>29/05/2024</a:t>
            </a:fld>
            <a:endParaRPr lang="en-GB"/>
          </a:p>
        </p:txBody>
      </p:sp>
      <p:sp>
        <p:nvSpPr>
          <p:cNvPr id="5" name="Footer Placeholder 4">
            <a:extLst>
              <a:ext uri="{FF2B5EF4-FFF2-40B4-BE49-F238E27FC236}">
                <a16:creationId xmlns:a16="http://schemas.microsoft.com/office/drawing/2014/main" id="{55EF497E-DFB2-4AA8-A455-3DCF846356D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965903-4E89-48AC-9D2E-FDFBAEAB2C49}"/>
              </a:ext>
            </a:extLst>
          </p:cNvPr>
          <p:cNvSpPr>
            <a:spLocks noGrp="1"/>
          </p:cNvSpPr>
          <p:nvPr>
            <p:ph type="sldNum" sz="quarter" idx="12"/>
          </p:nvPr>
        </p:nvSpPr>
        <p:spPr/>
        <p:txBody>
          <a:bodyPr/>
          <a:lstStyle/>
          <a:p>
            <a:fld id="{91D6C481-B77E-46D2-97F8-82A299AEEB07}" type="slidenum">
              <a:rPr lang="en-GB" smtClean="0"/>
              <a:t>‹#›</a:t>
            </a:fld>
            <a:endParaRPr lang="en-GB"/>
          </a:p>
        </p:txBody>
      </p:sp>
    </p:spTree>
    <p:extLst>
      <p:ext uri="{BB962C8B-B14F-4D97-AF65-F5344CB8AC3E}">
        <p14:creationId xmlns:p14="http://schemas.microsoft.com/office/powerpoint/2010/main" val="776868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F9EA2-A949-4819-840C-672B64703D5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8EB5D46-ADED-4C42-94F0-CECEA4B97F3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A4BDBC-5104-4F92-9122-9A9C9869A639}"/>
              </a:ext>
            </a:extLst>
          </p:cNvPr>
          <p:cNvSpPr>
            <a:spLocks noGrp="1"/>
          </p:cNvSpPr>
          <p:nvPr>
            <p:ph type="dt" sz="half" idx="10"/>
          </p:nvPr>
        </p:nvSpPr>
        <p:spPr/>
        <p:txBody>
          <a:bodyPr/>
          <a:lstStyle/>
          <a:p>
            <a:fld id="{8BE9455B-D79A-4763-9BE8-02A926D3DD8D}" type="datetimeFigureOut">
              <a:rPr lang="en-GB" smtClean="0"/>
              <a:t>29/05/2024</a:t>
            </a:fld>
            <a:endParaRPr lang="en-GB"/>
          </a:p>
        </p:txBody>
      </p:sp>
      <p:sp>
        <p:nvSpPr>
          <p:cNvPr id="5" name="Footer Placeholder 4">
            <a:extLst>
              <a:ext uri="{FF2B5EF4-FFF2-40B4-BE49-F238E27FC236}">
                <a16:creationId xmlns:a16="http://schemas.microsoft.com/office/drawing/2014/main" id="{ED6451D9-9E26-4A59-9F4D-BF7AE02EE6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5E9058-5CD3-4365-8175-D0F4F7424E1E}"/>
              </a:ext>
            </a:extLst>
          </p:cNvPr>
          <p:cNvSpPr>
            <a:spLocks noGrp="1"/>
          </p:cNvSpPr>
          <p:nvPr>
            <p:ph type="sldNum" sz="quarter" idx="12"/>
          </p:nvPr>
        </p:nvSpPr>
        <p:spPr/>
        <p:txBody>
          <a:bodyPr/>
          <a:lstStyle/>
          <a:p>
            <a:fld id="{91D6C481-B77E-46D2-97F8-82A299AEEB07}" type="slidenum">
              <a:rPr lang="en-GB" smtClean="0"/>
              <a:t>‹#›</a:t>
            </a:fld>
            <a:endParaRPr lang="en-GB"/>
          </a:p>
        </p:txBody>
      </p:sp>
    </p:spTree>
    <p:extLst>
      <p:ext uri="{BB962C8B-B14F-4D97-AF65-F5344CB8AC3E}">
        <p14:creationId xmlns:p14="http://schemas.microsoft.com/office/powerpoint/2010/main" val="1939048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EA615-F050-4E2A-AE3D-662D0DDC0C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36EC0A2-F9EB-478F-908B-C500D5DBB5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08C4D06-2ED6-4DA3-A449-B4B206BA5773}"/>
              </a:ext>
            </a:extLst>
          </p:cNvPr>
          <p:cNvSpPr>
            <a:spLocks noGrp="1"/>
          </p:cNvSpPr>
          <p:nvPr>
            <p:ph type="dt" sz="half" idx="10"/>
          </p:nvPr>
        </p:nvSpPr>
        <p:spPr/>
        <p:txBody>
          <a:bodyPr/>
          <a:lstStyle/>
          <a:p>
            <a:fld id="{8BE9455B-D79A-4763-9BE8-02A926D3DD8D}" type="datetimeFigureOut">
              <a:rPr lang="en-GB" smtClean="0"/>
              <a:t>29/05/2024</a:t>
            </a:fld>
            <a:endParaRPr lang="en-GB"/>
          </a:p>
        </p:txBody>
      </p:sp>
      <p:sp>
        <p:nvSpPr>
          <p:cNvPr id="5" name="Footer Placeholder 4">
            <a:extLst>
              <a:ext uri="{FF2B5EF4-FFF2-40B4-BE49-F238E27FC236}">
                <a16:creationId xmlns:a16="http://schemas.microsoft.com/office/drawing/2014/main" id="{B316C64C-D92F-447C-819C-D7C6D94CD55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FAA585-CFFC-4DEE-AEDE-7F0D7F436304}"/>
              </a:ext>
            </a:extLst>
          </p:cNvPr>
          <p:cNvSpPr>
            <a:spLocks noGrp="1"/>
          </p:cNvSpPr>
          <p:nvPr>
            <p:ph type="sldNum" sz="quarter" idx="12"/>
          </p:nvPr>
        </p:nvSpPr>
        <p:spPr/>
        <p:txBody>
          <a:bodyPr/>
          <a:lstStyle/>
          <a:p>
            <a:fld id="{91D6C481-B77E-46D2-97F8-82A299AEEB07}" type="slidenum">
              <a:rPr lang="en-GB" smtClean="0"/>
              <a:t>‹#›</a:t>
            </a:fld>
            <a:endParaRPr lang="en-GB"/>
          </a:p>
        </p:txBody>
      </p:sp>
    </p:spTree>
    <p:extLst>
      <p:ext uri="{BB962C8B-B14F-4D97-AF65-F5344CB8AC3E}">
        <p14:creationId xmlns:p14="http://schemas.microsoft.com/office/powerpoint/2010/main" val="3830569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9BE3E-0699-4B1C-BA82-4BC02D0EA41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FB688EE-087C-4123-AD4A-4EF7A417680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49CA42C-E8E9-4F04-806C-3EB9ACB7DF4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F154CE7-11A4-423F-B901-2A3B6AC9FE6D}"/>
              </a:ext>
            </a:extLst>
          </p:cNvPr>
          <p:cNvSpPr>
            <a:spLocks noGrp="1"/>
          </p:cNvSpPr>
          <p:nvPr>
            <p:ph type="dt" sz="half" idx="10"/>
          </p:nvPr>
        </p:nvSpPr>
        <p:spPr/>
        <p:txBody>
          <a:bodyPr/>
          <a:lstStyle/>
          <a:p>
            <a:fld id="{8BE9455B-D79A-4763-9BE8-02A926D3DD8D}" type="datetimeFigureOut">
              <a:rPr lang="en-GB" smtClean="0"/>
              <a:t>29/05/2024</a:t>
            </a:fld>
            <a:endParaRPr lang="en-GB"/>
          </a:p>
        </p:txBody>
      </p:sp>
      <p:sp>
        <p:nvSpPr>
          <p:cNvPr id="6" name="Footer Placeholder 5">
            <a:extLst>
              <a:ext uri="{FF2B5EF4-FFF2-40B4-BE49-F238E27FC236}">
                <a16:creationId xmlns:a16="http://schemas.microsoft.com/office/drawing/2014/main" id="{A4786E56-D000-437C-BDBF-EFBC295ABD8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8F3F8B2-E793-4283-B127-12B5B2C216F6}"/>
              </a:ext>
            </a:extLst>
          </p:cNvPr>
          <p:cNvSpPr>
            <a:spLocks noGrp="1"/>
          </p:cNvSpPr>
          <p:nvPr>
            <p:ph type="sldNum" sz="quarter" idx="12"/>
          </p:nvPr>
        </p:nvSpPr>
        <p:spPr/>
        <p:txBody>
          <a:bodyPr/>
          <a:lstStyle/>
          <a:p>
            <a:fld id="{91D6C481-B77E-46D2-97F8-82A299AEEB07}" type="slidenum">
              <a:rPr lang="en-GB" smtClean="0"/>
              <a:t>‹#›</a:t>
            </a:fld>
            <a:endParaRPr lang="en-GB"/>
          </a:p>
        </p:txBody>
      </p:sp>
    </p:spTree>
    <p:extLst>
      <p:ext uri="{BB962C8B-B14F-4D97-AF65-F5344CB8AC3E}">
        <p14:creationId xmlns:p14="http://schemas.microsoft.com/office/powerpoint/2010/main" val="1585299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6C016-D77B-4ABF-9B95-D6F524E08C1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4E0B532-1771-4799-96CD-83D9606B02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BB24D24-DFC8-45D6-9E4A-40C43C9EDF8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03B8310-615C-4F9D-A3B9-279F105050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D47DC5D-D991-48D5-AC75-2694A590775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8FF9501-34C6-4E89-86F6-561559B66EDA}"/>
              </a:ext>
            </a:extLst>
          </p:cNvPr>
          <p:cNvSpPr>
            <a:spLocks noGrp="1"/>
          </p:cNvSpPr>
          <p:nvPr>
            <p:ph type="dt" sz="half" idx="10"/>
          </p:nvPr>
        </p:nvSpPr>
        <p:spPr/>
        <p:txBody>
          <a:bodyPr/>
          <a:lstStyle/>
          <a:p>
            <a:fld id="{8BE9455B-D79A-4763-9BE8-02A926D3DD8D}" type="datetimeFigureOut">
              <a:rPr lang="en-GB" smtClean="0"/>
              <a:t>29/05/2024</a:t>
            </a:fld>
            <a:endParaRPr lang="en-GB"/>
          </a:p>
        </p:txBody>
      </p:sp>
      <p:sp>
        <p:nvSpPr>
          <p:cNvPr id="8" name="Footer Placeholder 7">
            <a:extLst>
              <a:ext uri="{FF2B5EF4-FFF2-40B4-BE49-F238E27FC236}">
                <a16:creationId xmlns:a16="http://schemas.microsoft.com/office/drawing/2014/main" id="{5F7276F2-0229-4DDA-BD56-CF3E9CE82EE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081A22A-BE99-4845-9F08-3B162A8E087F}"/>
              </a:ext>
            </a:extLst>
          </p:cNvPr>
          <p:cNvSpPr>
            <a:spLocks noGrp="1"/>
          </p:cNvSpPr>
          <p:nvPr>
            <p:ph type="sldNum" sz="quarter" idx="12"/>
          </p:nvPr>
        </p:nvSpPr>
        <p:spPr/>
        <p:txBody>
          <a:bodyPr/>
          <a:lstStyle/>
          <a:p>
            <a:fld id="{91D6C481-B77E-46D2-97F8-82A299AEEB07}" type="slidenum">
              <a:rPr lang="en-GB" smtClean="0"/>
              <a:t>‹#›</a:t>
            </a:fld>
            <a:endParaRPr lang="en-GB"/>
          </a:p>
        </p:txBody>
      </p:sp>
    </p:spTree>
    <p:extLst>
      <p:ext uri="{BB962C8B-B14F-4D97-AF65-F5344CB8AC3E}">
        <p14:creationId xmlns:p14="http://schemas.microsoft.com/office/powerpoint/2010/main" val="1457961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419C6-93A8-4DD6-91F1-2444192C6A5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6E24CFC-8FF7-42F2-91A4-9E30AF2EB12A}"/>
              </a:ext>
            </a:extLst>
          </p:cNvPr>
          <p:cNvSpPr>
            <a:spLocks noGrp="1"/>
          </p:cNvSpPr>
          <p:nvPr>
            <p:ph type="dt" sz="half" idx="10"/>
          </p:nvPr>
        </p:nvSpPr>
        <p:spPr/>
        <p:txBody>
          <a:bodyPr/>
          <a:lstStyle/>
          <a:p>
            <a:fld id="{8BE9455B-D79A-4763-9BE8-02A926D3DD8D}" type="datetimeFigureOut">
              <a:rPr lang="en-GB" smtClean="0"/>
              <a:t>29/05/2024</a:t>
            </a:fld>
            <a:endParaRPr lang="en-GB"/>
          </a:p>
        </p:txBody>
      </p:sp>
      <p:sp>
        <p:nvSpPr>
          <p:cNvPr id="4" name="Footer Placeholder 3">
            <a:extLst>
              <a:ext uri="{FF2B5EF4-FFF2-40B4-BE49-F238E27FC236}">
                <a16:creationId xmlns:a16="http://schemas.microsoft.com/office/drawing/2014/main" id="{A62239DD-E5B8-495B-8493-8970C8406BE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0338DBA-E836-424C-BB13-843B2C506A92}"/>
              </a:ext>
            </a:extLst>
          </p:cNvPr>
          <p:cNvSpPr>
            <a:spLocks noGrp="1"/>
          </p:cNvSpPr>
          <p:nvPr>
            <p:ph type="sldNum" sz="quarter" idx="12"/>
          </p:nvPr>
        </p:nvSpPr>
        <p:spPr/>
        <p:txBody>
          <a:bodyPr/>
          <a:lstStyle/>
          <a:p>
            <a:fld id="{91D6C481-B77E-46D2-97F8-82A299AEEB07}" type="slidenum">
              <a:rPr lang="en-GB" smtClean="0"/>
              <a:t>‹#›</a:t>
            </a:fld>
            <a:endParaRPr lang="en-GB"/>
          </a:p>
        </p:txBody>
      </p:sp>
    </p:spTree>
    <p:extLst>
      <p:ext uri="{BB962C8B-B14F-4D97-AF65-F5344CB8AC3E}">
        <p14:creationId xmlns:p14="http://schemas.microsoft.com/office/powerpoint/2010/main" val="1813817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4AF674-59B0-4B36-A850-1C3A186482D2}"/>
              </a:ext>
            </a:extLst>
          </p:cNvPr>
          <p:cNvSpPr>
            <a:spLocks noGrp="1"/>
          </p:cNvSpPr>
          <p:nvPr>
            <p:ph type="dt" sz="half" idx="10"/>
          </p:nvPr>
        </p:nvSpPr>
        <p:spPr/>
        <p:txBody>
          <a:bodyPr/>
          <a:lstStyle/>
          <a:p>
            <a:fld id="{8BE9455B-D79A-4763-9BE8-02A926D3DD8D}" type="datetimeFigureOut">
              <a:rPr lang="en-GB" smtClean="0"/>
              <a:t>29/05/2024</a:t>
            </a:fld>
            <a:endParaRPr lang="en-GB"/>
          </a:p>
        </p:txBody>
      </p:sp>
      <p:sp>
        <p:nvSpPr>
          <p:cNvPr id="3" name="Footer Placeholder 2">
            <a:extLst>
              <a:ext uri="{FF2B5EF4-FFF2-40B4-BE49-F238E27FC236}">
                <a16:creationId xmlns:a16="http://schemas.microsoft.com/office/drawing/2014/main" id="{B4B63A86-1BC8-410C-B1AF-E1B3A07B2FE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752DE96-8979-495E-A206-EA9F1C763E14}"/>
              </a:ext>
            </a:extLst>
          </p:cNvPr>
          <p:cNvSpPr>
            <a:spLocks noGrp="1"/>
          </p:cNvSpPr>
          <p:nvPr>
            <p:ph type="sldNum" sz="quarter" idx="12"/>
          </p:nvPr>
        </p:nvSpPr>
        <p:spPr/>
        <p:txBody>
          <a:bodyPr/>
          <a:lstStyle/>
          <a:p>
            <a:fld id="{91D6C481-B77E-46D2-97F8-82A299AEEB07}" type="slidenum">
              <a:rPr lang="en-GB" smtClean="0"/>
              <a:t>‹#›</a:t>
            </a:fld>
            <a:endParaRPr lang="en-GB"/>
          </a:p>
        </p:txBody>
      </p:sp>
    </p:spTree>
    <p:extLst>
      <p:ext uri="{BB962C8B-B14F-4D97-AF65-F5344CB8AC3E}">
        <p14:creationId xmlns:p14="http://schemas.microsoft.com/office/powerpoint/2010/main" val="2768650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DE9E2-88DB-43FB-A36C-105B5230BF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AC851B1-26C2-4258-ACBC-353B9BA562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27ACC37-BE5E-42B7-95F1-F372A679F6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47D5672-4B5A-4205-87C2-DADE09DAF02F}"/>
              </a:ext>
            </a:extLst>
          </p:cNvPr>
          <p:cNvSpPr>
            <a:spLocks noGrp="1"/>
          </p:cNvSpPr>
          <p:nvPr>
            <p:ph type="dt" sz="half" idx="10"/>
          </p:nvPr>
        </p:nvSpPr>
        <p:spPr/>
        <p:txBody>
          <a:bodyPr/>
          <a:lstStyle/>
          <a:p>
            <a:fld id="{8BE9455B-D79A-4763-9BE8-02A926D3DD8D}" type="datetimeFigureOut">
              <a:rPr lang="en-GB" smtClean="0"/>
              <a:t>29/05/2024</a:t>
            </a:fld>
            <a:endParaRPr lang="en-GB"/>
          </a:p>
        </p:txBody>
      </p:sp>
      <p:sp>
        <p:nvSpPr>
          <p:cNvPr id="6" name="Footer Placeholder 5">
            <a:extLst>
              <a:ext uri="{FF2B5EF4-FFF2-40B4-BE49-F238E27FC236}">
                <a16:creationId xmlns:a16="http://schemas.microsoft.com/office/drawing/2014/main" id="{305E63EF-7CC4-489B-8517-88AF40C12F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2984548-A314-41AC-9044-85D5B6D86E00}"/>
              </a:ext>
            </a:extLst>
          </p:cNvPr>
          <p:cNvSpPr>
            <a:spLocks noGrp="1"/>
          </p:cNvSpPr>
          <p:nvPr>
            <p:ph type="sldNum" sz="quarter" idx="12"/>
          </p:nvPr>
        </p:nvSpPr>
        <p:spPr/>
        <p:txBody>
          <a:bodyPr/>
          <a:lstStyle/>
          <a:p>
            <a:fld id="{91D6C481-B77E-46D2-97F8-82A299AEEB07}" type="slidenum">
              <a:rPr lang="en-GB" smtClean="0"/>
              <a:t>‹#›</a:t>
            </a:fld>
            <a:endParaRPr lang="en-GB"/>
          </a:p>
        </p:txBody>
      </p:sp>
    </p:spTree>
    <p:extLst>
      <p:ext uri="{BB962C8B-B14F-4D97-AF65-F5344CB8AC3E}">
        <p14:creationId xmlns:p14="http://schemas.microsoft.com/office/powerpoint/2010/main" val="2011439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9B215-6DCF-4782-A2E3-4BDE61E6F4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103733C-7882-4F7E-9489-EC938D486D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F402CCA-74DF-4C88-B58A-0DF1DD5BD3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4CC9BA5-851B-4868-9621-0E06078930A1}"/>
              </a:ext>
            </a:extLst>
          </p:cNvPr>
          <p:cNvSpPr>
            <a:spLocks noGrp="1"/>
          </p:cNvSpPr>
          <p:nvPr>
            <p:ph type="dt" sz="half" idx="10"/>
          </p:nvPr>
        </p:nvSpPr>
        <p:spPr/>
        <p:txBody>
          <a:bodyPr/>
          <a:lstStyle/>
          <a:p>
            <a:fld id="{8BE9455B-D79A-4763-9BE8-02A926D3DD8D}" type="datetimeFigureOut">
              <a:rPr lang="en-GB" smtClean="0"/>
              <a:t>29/05/2024</a:t>
            </a:fld>
            <a:endParaRPr lang="en-GB"/>
          </a:p>
        </p:txBody>
      </p:sp>
      <p:sp>
        <p:nvSpPr>
          <p:cNvPr id="6" name="Footer Placeholder 5">
            <a:extLst>
              <a:ext uri="{FF2B5EF4-FFF2-40B4-BE49-F238E27FC236}">
                <a16:creationId xmlns:a16="http://schemas.microsoft.com/office/drawing/2014/main" id="{80285404-C2B2-4C1C-B4DB-38EB64661ED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5B8D51-34B0-44FB-8ACD-A4DD11E4A4A6}"/>
              </a:ext>
            </a:extLst>
          </p:cNvPr>
          <p:cNvSpPr>
            <a:spLocks noGrp="1"/>
          </p:cNvSpPr>
          <p:nvPr>
            <p:ph type="sldNum" sz="quarter" idx="12"/>
          </p:nvPr>
        </p:nvSpPr>
        <p:spPr/>
        <p:txBody>
          <a:bodyPr/>
          <a:lstStyle/>
          <a:p>
            <a:fld id="{91D6C481-B77E-46D2-97F8-82A299AEEB07}" type="slidenum">
              <a:rPr lang="en-GB" smtClean="0"/>
              <a:t>‹#›</a:t>
            </a:fld>
            <a:endParaRPr lang="en-GB"/>
          </a:p>
        </p:txBody>
      </p:sp>
    </p:spTree>
    <p:extLst>
      <p:ext uri="{BB962C8B-B14F-4D97-AF65-F5344CB8AC3E}">
        <p14:creationId xmlns:p14="http://schemas.microsoft.com/office/powerpoint/2010/main" val="71498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CB5EA-4029-47B6-9E85-2F3C8051675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5C480CD-8F09-4ABD-AC31-5737BBB2AEC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B16B09-41FB-4414-8BD3-8BDCF65658F1}"/>
              </a:ext>
            </a:extLst>
          </p:cNvPr>
          <p:cNvSpPr>
            <a:spLocks noGrp="1"/>
          </p:cNvSpPr>
          <p:nvPr>
            <p:ph type="dt" sz="half" idx="10"/>
          </p:nvPr>
        </p:nvSpPr>
        <p:spPr/>
        <p:txBody>
          <a:bodyPr/>
          <a:lstStyle/>
          <a:p>
            <a:fld id="{8BE9455B-D79A-4763-9BE8-02A926D3DD8D}" type="datetimeFigureOut">
              <a:rPr lang="en-GB" smtClean="0"/>
              <a:t>29/05/2024</a:t>
            </a:fld>
            <a:endParaRPr lang="en-GB"/>
          </a:p>
        </p:txBody>
      </p:sp>
      <p:sp>
        <p:nvSpPr>
          <p:cNvPr id="5" name="Footer Placeholder 4">
            <a:extLst>
              <a:ext uri="{FF2B5EF4-FFF2-40B4-BE49-F238E27FC236}">
                <a16:creationId xmlns:a16="http://schemas.microsoft.com/office/drawing/2014/main" id="{6292E10A-AAE4-41B6-91DC-8B05C87A942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7953D7-6A3E-4D68-ABBA-A30262B48CD3}"/>
              </a:ext>
            </a:extLst>
          </p:cNvPr>
          <p:cNvSpPr>
            <a:spLocks noGrp="1"/>
          </p:cNvSpPr>
          <p:nvPr>
            <p:ph type="sldNum" sz="quarter" idx="12"/>
          </p:nvPr>
        </p:nvSpPr>
        <p:spPr/>
        <p:txBody>
          <a:bodyPr/>
          <a:lstStyle/>
          <a:p>
            <a:fld id="{91D6C481-B77E-46D2-97F8-82A299AEEB07}" type="slidenum">
              <a:rPr lang="en-GB" smtClean="0"/>
              <a:t>‹#›</a:t>
            </a:fld>
            <a:endParaRPr lang="en-GB"/>
          </a:p>
        </p:txBody>
      </p:sp>
    </p:spTree>
    <p:extLst>
      <p:ext uri="{BB962C8B-B14F-4D97-AF65-F5344CB8AC3E}">
        <p14:creationId xmlns:p14="http://schemas.microsoft.com/office/powerpoint/2010/main" val="3798316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05C163-00EE-49DB-8DA4-287F9C18935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C17BC47-B0FD-4E51-B772-6CE51D79A6F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6CE41A-114B-48F3-A762-1BA20E66B5DD}"/>
              </a:ext>
            </a:extLst>
          </p:cNvPr>
          <p:cNvSpPr>
            <a:spLocks noGrp="1"/>
          </p:cNvSpPr>
          <p:nvPr>
            <p:ph type="dt" sz="half" idx="10"/>
          </p:nvPr>
        </p:nvSpPr>
        <p:spPr/>
        <p:txBody>
          <a:bodyPr/>
          <a:lstStyle/>
          <a:p>
            <a:fld id="{8BE9455B-D79A-4763-9BE8-02A926D3DD8D}" type="datetimeFigureOut">
              <a:rPr lang="en-GB" smtClean="0"/>
              <a:t>29/05/2024</a:t>
            </a:fld>
            <a:endParaRPr lang="en-GB"/>
          </a:p>
        </p:txBody>
      </p:sp>
      <p:sp>
        <p:nvSpPr>
          <p:cNvPr id="5" name="Footer Placeholder 4">
            <a:extLst>
              <a:ext uri="{FF2B5EF4-FFF2-40B4-BE49-F238E27FC236}">
                <a16:creationId xmlns:a16="http://schemas.microsoft.com/office/drawing/2014/main" id="{45DA11BA-6322-4F18-A771-BF6E8EF662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4568C01-5704-4E2A-A3D3-05B093CB144E}"/>
              </a:ext>
            </a:extLst>
          </p:cNvPr>
          <p:cNvSpPr>
            <a:spLocks noGrp="1"/>
          </p:cNvSpPr>
          <p:nvPr>
            <p:ph type="sldNum" sz="quarter" idx="12"/>
          </p:nvPr>
        </p:nvSpPr>
        <p:spPr/>
        <p:txBody>
          <a:bodyPr/>
          <a:lstStyle/>
          <a:p>
            <a:fld id="{91D6C481-B77E-46D2-97F8-82A299AEEB07}" type="slidenum">
              <a:rPr lang="en-GB" smtClean="0"/>
              <a:t>‹#›</a:t>
            </a:fld>
            <a:endParaRPr lang="en-GB"/>
          </a:p>
        </p:txBody>
      </p:sp>
    </p:spTree>
    <p:extLst>
      <p:ext uri="{BB962C8B-B14F-4D97-AF65-F5344CB8AC3E}">
        <p14:creationId xmlns:p14="http://schemas.microsoft.com/office/powerpoint/2010/main" val="3055456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1E950D-7FEB-48FE-9FBC-AC5E146009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14E967B-3F57-4185-9541-053D2827C7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D8BB707-7FC6-4975-8709-1491CB01DC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9455B-D79A-4763-9BE8-02A926D3DD8D}" type="datetimeFigureOut">
              <a:rPr lang="en-GB" smtClean="0"/>
              <a:t>29/05/2024</a:t>
            </a:fld>
            <a:endParaRPr lang="en-GB"/>
          </a:p>
        </p:txBody>
      </p:sp>
      <p:sp>
        <p:nvSpPr>
          <p:cNvPr id="5" name="Footer Placeholder 4">
            <a:extLst>
              <a:ext uri="{FF2B5EF4-FFF2-40B4-BE49-F238E27FC236}">
                <a16:creationId xmlns:a16="http://schemas.microsoft.com/office/drawing/2014/main" id="{9D65964B-A1FB-4801-8B03-593AFFA127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07477E1-0A09-4A73-8353-AE7B01CC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D6C481-B77E-46D2-97F8-82A299AEEB07}" type="slidenum">
              <a:rPr lang="en-GB" smtClean="0"/>
              <a:t>‹#›</a:t>
            </a:fld>
            <a:endParaRPr lang="en-GB"/>
          </a:p>
        </p:txBody>
      </p:sp>
    </p:spTree>
    <p:extLst>
      <p:ext uri="{BB962C8B-B14F-4D97-AF65-F5344CB8AC3E}">
        <p14:creationId xmlns:p14="http://schemas.microsoft.com/office/powerpoint/2010/main" val="15048125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Video 3" title="Vector of people">
            <a:hlinkClick r:id="" action="ppaction://media"/>
            <a:extLst>
              <a:ext uri="{FF2B5EF4-FFF2-40B4-BE49-F238E27FC236}">
                <a16:creationId xmlns:a16="http://schemas.microsoft.com/office/drawing/2014/main" id="{ACB88912-E8CF-D358-82FE-45E2DB42A69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089E6E9-792E-4D75-81E6-ACA54E095453}"/>
              </a:ext>
            </a:extLst>
          </p:cNvPr>
          <p:cNvSpPr>
            <a:spLocks noGrp="1"/>
          </p:cNvSpPr>
          <p:nvPr>
            <p:ph type="title"/>
          </p:nvPr>
        </p:nvSpPr>
        <p:spPr>
          <a:xfrm>
            <a:off x="632513" y="666179"/>
            <a:ext cx="10926973" cy="1610857"/>
          </a:xfrm>
        </p:spPr>
        <p:txBody>
          <a:bodyPr>
            <a:noAutofit/>
          </a:bodyPr>
          <a:lstStyle/>
          <a:p>
            <a:pPr algn="ctr"/>
            <a:r>
              <a:rPr lang="en-GB" sz="12400" b="1" dirty="0">
                <a:solidFill>
                  <a:schemeClr val="accent1">
                    <a:lumMod val="50000"/>
                  </a:schemeClr>
                </a:solidFill>
                <a:effectLst>
                  <a:outerShdw blurRad="38100" dist="38100" dir="2700000" algn="tl">
                    <a:srgbClr val="000000">
                      <a:alpha val="43137"/>
                    </a:srgbClr>
                  </a:outerShdw>
                </a:effectLst>
              </a:rPr>
              <a:t>Welcome</a:t>
            </a:r>
          </a:p>
        </p:txBody>
      </p:sp>
    </p:spTree>
    <p:extLst>
      <p:ext uri="{BB962C8B-B14F-4D97-AF65-F5344CB8AC3E}">
        <p14:creationId xmlns:p14="http://schemas.microsoft.com/office/powerpoint/2010/main" val="4071255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45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Box 3">
            <a:extLst>
              <a:ext uri="{FF2B5EF4-FFF2-40B4-BE49-F238E27FC236}">
                <a16:creationId xmlns:a16="http://schemas.microsoft.com/office/drawing/2014/main" id="{5E136F0E-73CD-5F1E-65D1-DD87F81962B4}"/>
              </a:ext>
            </a:extLst>
          </p:cNvPr>
          <p:cNvSpPr txBox="1"/>
          <p:nvPr/>
        </p:nvSpPr>
        <p:spPr>
          <a:xfrm>
            <a:off x="5113180" y="1464734"/>
            <a:ext cx="6841753" cy="3322769"/>
          </a:xfrm>
          <a:prstGeom prst="rect">
            <a:avLst/>
          </a:prstGeom>
          <a:noFill/>
        </p:spPr>
        <p:txBody>
          <a:bodyPr wrap="square">
            <a:spAutoFit/>
          </a:bodyPr>
          <a:lstStyle/>
          <a:p>
            <a:pPr marL="438912" defTabSz="877824">
              <a:lnSpc>
                <a:spcPct val="150000"/>
              </a:lnSpc>
              <a:spcAft>
                <a:spcPts val="600"/>
              </a:spcAft>
            </a:pPr>
            <a:r>
              <a:rPr lang="en-GB" sz="3600" b="1" dirty="0">
                <a:latin typeface="Avenir Next LT Pro Light" panose="020B0304020202020204" pitchFamily="34" charset="0"/>
                <a:cs typeface="Times New Roman" panose="02020603050405020304" pitchFamily="18" charset="0"/>
              </a:rPr>
              <a:t>‘</a:t>
            </a:r>
            <a:r>
              <a:rPr lang="en-GB" sz="3600" b="1" kern="1200" dirty="0">
                <a:solidFill>
                  <a:schemeClr val="tx1"/>
                </a:solidFill>
                <a:latin typeface="Avenir Next LT Pro Light" panose="020B0304020202020204" pitchFamily="34" charset="0"/>
                <a:cs typeface="Times New Roman" panose="02020603050405020304" pitchFamily="18" charset="0"/>
              </a:rPr>
              <a:t>There are </a:t>
            </a:r>
            <a:r>
              <a:rPr lang="en-US" sz="3600" b="1" kern="1200" dirty="0">
                <a:solidFill>
                  <a:schemeClr val="tx1"/>
                </a:solidFill>
                <a:latin typeface="Avenir Next LT Pro Light" panose="020B0304020202020204" pitchFamily="34" charset="0"/>
                <a:cs typeface="Times New Roman" panose="02020603050405020304" pitchFamily="18" charset="0"/>
              </a:rPr>
              <a:t>two ways to get enough. One is to continue to accumulate more and more. The other is to desire less</a:t>
            </a:r>
            <a:r>
              <a:rPr lang="en-US" sz="3600" b="1" dirty="0">
                <a:latin typeface="Avenir Next LT Pro Light" panose="020B0304020202020204" pitchFamily="34" charset="0"/>
                <a:cs typeface="Times New Roman" panose="02020603050405020304" pitchFamily="18" charset="0"/>
              </a:rPr>
              <a:t>.’</a:t>
            </a:r>
            <a:r>
              <a:rPr lang="en-US" sz="3600" b="1" kern="1200" dirty="0">
                <a:solidFill>
                  <a:schemeClr val="tx1"/>
                </a:solidFill>
                <a:latin typeface="Avenir Next LT Pro Light" panose="020B0304020202020204" pitchFamily="34" charset="0"/>
                <a:cs typeface="Times New Roman" panose="02020603050405020304" pitchFamily="18" charset="0"/>
              </a:rPr>
              <a:t> </a:t>
            </a:r>
            <a:endParaRPr lang="en-US" sz="4000" b="1" dirty="0">
              <a:latin typeface="Avenir Next LT Pro Light" panose="020B0304020202020204" pitchFamily="34" charset="0"/>
              <a:cs typeface="Times New Roman" panose="02020603050405020304" pitchFamily="18" charset="0"/>
            </a:endParaRPr>
          </a:p>
        </p:txBody>
      </p:sp>
      <p:pic>
        <p:nvPicPr>
          <p:cNvPr id="6" name="Picture 5" descr="A person sitting at a desk writing on paper&#10;&#10;Description automatically generated">
            <a:extLst>
              <a:ext uri="{FF2B5EF4-FFF2-40B4-BE49-F238E27FC236}">
                <a16:creationId xmlns:a16="http://schemas.microsoft.com/office/drawing/2014/main" id="{B409E774-4EDA-F71C-5DC8-EA67E67356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674" y="417262"/>
            <a:ext cx="4270507" cy="2841829"/>
          </a:xfrm>
          <a:prstGeom prst="rect">
            <a:avLst/>
          </a:prstGeom>
        </p:spPr>
      </p:pic>
      <p:sp>
        <p:nvSpPr>
          <p:cNvPr id="7" name="TextBox 6">
            <a:extLst>
              <a:ext uri="{FF2B5EF4-FFF2-40B4-BE49-F238E27FC236}">
                <a16:creationId xmlns:a16="http://schemas.microsoft.com/office/drawing/2014/main" id="{13FD1514-DDDF-6ECA-9554-4A7683A0B7EE}"/>
              </a:ext>
            </a:extLst>
          </p:cNvPr>
          <p:cNvSpPr txBox="1"/>
          <p:nvPr/>
        </p:nvSpPr>
        <p:spPr>
          <a:xfrm>
            <a:off x="900920" y="3598910"/>
            <a:ext cx="4154013" cy="742383"/>
          </a:xfrm>
          <a:prstGeom prst="rect">
            <a:avLst/>
          </a:prstGeom>
          <a:noFill/>
        </p:spPr>
        <p:txBody>
          <a:bodyPr wrap="square" rtlCol="0">
            <a:spAutoFit/>
          </a:bodyPr>
          <a:lstStyle/>
          <a:p>
            <a:pPr defTabSz="877824">
              <a:spcAft>
                <a:spcPts val="600"/>
              </a:spcAft>
            </a:pPr>
            <a:r>
              <a:rPr lang="en-GB" sz="4224" kern="1200" dirty="0">
                <a:solidFill>
                  <a:srgbClr val="000000"/>
                </a:solidFill>
                <a:latin typeface="Avenir Next LT Pro Light" panose="020B0304020202020204" pitchFamily="34" charset="0"/>
                <a:ea typeface="+mn-ea"/>
                <a:cs typeface="Calibri" panose="020F0502020204030204" pitchFamily="34" charset="0"/>
              </a:rPr>
              <a:t>G. K. Chesterton</a:t>
            </a:r>
            <a:endParaRPr lang="en-US" sz="4400" dirty="0"/>
          </a:p>
        </p:txBody>
      </p:sp>
    </p:spTree>
    <p:extLst>
      <p:ext uri="{BB962C8B-B14F-4D97-AF65-F5344CB8AC3E}">
        <p14:creationId xmlns:p14="http://schemas.microsoft.com/office/powerpoint/2010/main" val="4122088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Box 3">
            <a:extLst>
              <a:ext uri="{FF2B5EF4-FFF2-40B4-BE49-F238E27FC236}">
                <a16:creationId xmlns:a16="http://schemas.microsoft.com/office/drawing/2014/main" id="{5E136F0E-73CD-5F1E-65D1-DD87F81962B4}"/>
              </a:ext>
            </a:extLst>
          </p:cNvPr>
          <p:cNvSpPr txBox="1"/>
          <p:nvPr/>
        </p:nvSpPr>
        <p:spPr>
          <a:xfrm>
            <a:off x="4836405" y="228600"/>
            <a:ext cx="6906862" cy="4982903"/>
          </a:xfrm>
          <a:prstGeom prst="rect">
            <a:avLst/>
          </a:prstGeom>
          <a:noFill/>
        </p:spPr>
        <p:txBody>
          <a:bodyPr wrap="square">
            <a:spAutoFit/>
          </a:bodyPr>
          <a:lstStyle/>
          <a:p>
            <a:pPr defTabSz="737372">
              <a:lnSpc>
                <a:spcPct val="150000"/>
              </a:lnSpc>
            </a:pPr>
            <a:r>
              <a:rPr lang="en-GB" sz="3600" b="1" dirty="0">
                <a:latin typeface="Arial" panose="020B0604020202020204" pitchFamily="34" charset="0"/>
                <a:cs typeface="Times New Roman" panose="02020603050405020304" pitchFamily="18" charset="0"/>
              </a:rPr>
              <a:t>‘</a:t>
            </a:r>
            <a:r>
              <a:rPr lang="en-GB" sz="3600" b="1" kern="1200" dirty="0">
                <a:solidFill>
                  <a:srgbClr val="000000"/>
                </a:solidFill>
                <a:latin typeface="Avenir Next LT Pro Light" panose="020B0304020202020204" pitchFamily="34" charset="0"/>
                <a:ea typeface="+mn-ea"/>
                <a:cs typeface="Calibri" panose="020F0502020204030204" pitchFamily="34" charset="0"/>
              </a:rPr>
              <a:t>Why spend money on what is not bread, and your labour on what does not satisfy? Listen, listen to me, and eat what is good, and you will delight in the richest of fare</a:t>
            </a:r>
            <a:r>
              <a:rPr lang="en-GB" sz="3600" b="1" dirty="0">
                <a:latin typeface="Arial" panose="020B0604020202020204" pitchFamily="34" charset="0"/>
                <a:cs typeface="Times New Roman" panose="02020603050405020304" pitchFamily="18" charset="0"/>
              </a:rPr>
              <a:t>.’              </a:t>
            </a:r>
            <a:r>
              <a:rPr lang="en-GB" sz="2800" kern="1200" dirty="0">
                <a:solidFill>
                  <a:srgbClr val="000000"/>
                </a:solidFill>
                <a:latin typeface="Avenir Next LT Pro Light" panose="020B0304020202020204" pitchFamily="34" charset="0"/>
                <a:ea typeface="+mn-ea"/>
                <a:cs typeface="Calibri" panose="020F0502020204030204" pitchFamily="34" charset="0"/>
              </a:rPr>
              <a:t>(Isaiah 55.2)</a:t>
            </a:r>
            <a:endParaRPr lang="en-US" sz="4800" dirty="0">
              <a:latin typeface="Arial" panose="020B0604020202020204" pitchFamily="34" charset="0"/>
              <a:cs typeface="Times New Roman" panose="02020603050405020304" pitchFamily="18" charset="0"/>
            </a:endParaRPr>
          </a:p>
        </p:txBody>
      </p:sp>
      <p:pic>
        <p:nvPicPr>
          <p:cNvPr id="3" name="Picture 2" descr="Top view of palms">
            <a:extLst>
              <a:ext uri="{FF2B5EF4-FFF2-40B4-BE49-F238E27FC236}">
                <a16:creationId xmlns:a16="http://schemas.microsoft.com/office/drawing/2014/main" id="{41E896B7-DAC8-C487-52EE-4616705531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205" y="1574130"/>
            <a:ext cx="3868374" cy="2578916"/>
          </a:xfrm>
          <a:prstGeom prst="rect">
            <a:avLst/>
          </a:prstGeom>
        </p:spPr>
      </p:pic>
    </p:spTree>
    <p:extLst>
      <p:ext uri="{BB962C8B-B14F-4D97-AF65-F5344CB8AC3E}">
        <p14:creationId xmlns:p14="http://schemas.microsoft.com/office/powerpoint/2010/main" val="41716342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448</TotalTime>
  <Words>77</Words>
  <Application>Microsoft Office PowerPoint</Application>
  <PresentationFormat>Widescreen</PresentationFormat>
  <Paragraphs>4</Paragraphs>
  <Slides>3</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Avenir Next LT Pro Light</vt:lpstr>
      <vt:lpstr>Calibri</vt:lpstr>
      <vt:lpstr>Calibri Light</vt:lpstr>
      <vt:lpstr>Office Theme</vt:lpstr>
      <vt:lpstr>Welcome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our assembly</dc:title>
  <dc:creator>Claire Law</dc:creator>
  <cp:lastModifiedBy>Hilary Homer</cp:lastModifiedBy>
  <cp:revision>6</cp:revision>
  <dcterms:created xsi:type="dcterms:W3CDTF">2020-11-12T13:35:06Z</dcterms:created>
  <dcterms:modified xsi:type="dcterms:W3CDTF">2024-05-29T16:35:23Z</dcterms:modified>
</cp:coreProperties>
</file>