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5" r:id="rId5"/>
    <p:sldId id="266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F8E85-DFDC-1774-DCEA-028B32E957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B0F2C3-D131-C866-10FA-694769A649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B5D9A-179F-A33C-2F99-15CB7630C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AAE27-85DD-7CB9-FF62-EDDC4FACC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3EE1E-FAD4-66DA-1A86-EC757989E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9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3D325-83B4-8C18-7FA2-C42B50BC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902A0-E248-8DCB-4FAC-3E111EEC3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AD517-451F-EACB-DF6F-690A3E652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C435B-D534-AD60-FF0C-0AC4F701F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414DC4-D56E-650B-F35C-5082853AF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177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196DA-D989-20B9-AB11-254B16005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D2999C-1AB2-C11A-0CD6-9E13B27CB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3E117-0B1E-C972-E482-3F4F92378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143F6-6FEC-A9AF-1DF6-B1DBDE5B0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2E508-6252-70AF-192F-F902A0AE9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460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5DAD6-1C8A-CDD5-F7EE-963ABAD5E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1330C-A900-C539-337D-76146BAEBA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23C9CA-CA8C-EA86-B27D-9EFDFDFDF6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D6C6C8-69DE-2D95-5F67-8BEB79077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09FC10-9B8C-1A5F-2386-E1999FDA5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17A42-CFF9-F7B3-369A-940786EFE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064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BE659-AE43-5165-248E-E73E22F0E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2F8DC4-8691-58BD-08A6-19B33A370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ADAC2-A3D1-0A64-9440-5B3DD96BCA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FE772A-9B35-CE5A-2C82-1294BB98BB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8DD7A7-3A3F-D577-8440-9F4FFDDCEA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2F4A3F-DC9E-0726-D739-F0CA060A4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81CB86-890B-269A-F5CA-CB9330B70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A031E0-B9DA-935F-86DD-16980E706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06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A531A-0F18-54CB-BA65-497019981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0CEDB5-3B4B-BEAF-4BD6-27ED4DC32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037C37-8028-09A7-2D3E-D5980F545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845C7B-EC2C-0E94-96C1-6267D672B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120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C58D1B-494E-EFBB-659F-290577469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6CCC94-79F3-41DB-5E5F-5D13BABBB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51C3EC-4F36-631A-4713-140C752A2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242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72CDC-3D3D-D907-E432-5C1690331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0071A-6F1A-BAD5-E6D9-7E6CA9A6D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53F74-9B20-9F8E-5B75-A927884BF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81E249-69B3-BED7-203F-54E68F17D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6F14A-F3A2-2769-1DEF-D37F52F48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FF1F37-AD85-818D-373C-48B01E32D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138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50645-A8D9-B4D5-D0BA-53A8E2359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B29BE7-A7DC-50D8-DCED-2597040984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CD4E0-90D6-A073-D85D-D6F46AFD27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5110EC-A134-EE2E-42C8-129E56B31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C5EC5B-07EC-E835-A679-D7AFE958C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C3B56F-563D-134D-2BE4-196AF369E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007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BCA10-92F4-793F-9BC2-F902BE0CE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8F1869-DD6B-CFC3-B79B-E2E10EAAC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0E92B-DE5E-F74C-71A4-412F08025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12486-6C6D-B13B-0735-4D0A6ED2E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23796-AA9B-F4F5-2DD7-B411C5049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304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F05EE9-1339-8BF3-B6BF-6A1DC914D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6F3A11-C897-127C-0D54-442B391D3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9AB1A-270A-1C44-D730-A219EF7E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44494-9739-8797-6CE8-706334DF8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25207-164B-3D75-23D0-0F853953A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630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C8064A-48D7-DAFB-8264-3DB3E9F28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45BDDD-138C-404C-DEF8-47D39EB33F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62BC2-4D2C-E0C3-97F0-2A7A28E2C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512CE-A83C-441A-8019-ABCFFEF38878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66D94-960B-57EE-3B46-E2845F1176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4038D-D990-B3BF-C68E-EE515A90D7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781FC-9DFB-4C16-BA02-F096A3031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009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Christmas time needn't be an unhealthy time here's how you can have a ...">
            <a:extLst>
              <a:ext uri="{FF2B5EF4-FFF2-40B4-BE49-F238E27FC236}">
                <a16:creationId xmlns:a16="http://schemas.microsoft.com/office/drawing/2014/main" id="{9109B50A-7790-AFBA-138E-23942327A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41" y="673100"/>
            <a:ext cx="9801318" cy="551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922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Cottage garden ideas: 32 inspiring spaces and layouts |">
            <a:extLst>
              <a:ext uri="{FF2B5EF4-FFF2-40B4-BE49-F238E27FC236}">
                <a16:creationId xmlns:a16="http://schemas.microsoft.com/office/drawing/2014/main" id="{9305A026-6034-F558-4622-85970A75AD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8" r="30427"/>
          <a:stretch/>
        </p:blipFill>
        <p:spPr bwMode="auto">
          <a:xfrm>
            <a:off x="1364422" y="641"/>
            <a:ext cx="9463157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760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8" name="Rectangle 4107">
            <a:extLst>
              <a:ext uri="{FF2B5EF4-FFF2-40B4-BE49-F238E27FC236}">
                <a16:creationId xmlns:a16="http://schemas.microsoft.com/office/drawing/2014/main" id="{6742736B-1326-450B-9240-348937388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Hot times are tough for roses; here's how to keep them in the pink |  Home/Garden | nola.com">
            <a:extLst>
              <a:ext uri="{FF2B5EF4-FFF2-40B4-BE49-F238E27FC236}">
                <a16:creationId xmlns:a16="http://schemas.microsoft.com/office/drawing/2014/main" id="{5A94CCAC-EC02-7664-C1B5-C952F09826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1" r="15982"/>
          <a:stretch/>
        </p:blipFill>
        <p:spPr bwMode="auto">
          <a:xfrm>
            <a:off x="471944" y="555217"/>
            <a:ext cx="4268712" cy="333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lowerKisser&amp;trade; After Midnight English Lavender, Lavandula | High  Country Gardens">
            <a:extLst>
              <a:ext uri="{FF2B5EF4-FFF2-40B4-BE49-F238E27FC236}">
                <a16:creationId xmlns:a16="http://schemas.microsoft.com/office/drawing/2014/main" id="{11E5FC70-EAB6-ECB9-F91F-B041A81DC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1" r="2823" b="1"/>
          <a:stretch/>
        </p:blipFill>
        <p:spPr bwMode="auto">
          <a:xfrm>
            <a:off x="1582120" y="4074020"/>
            <a:ext cx="2048359" cy="222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ow to Grow Sweet Peas - The Ultimate Cool Weather Flower – Sow Right Seeds">
            <a:extLst>
              <a:ext uri="{FF2B5EF4-FFF2-40B4-BE49-F238E27FC236}">
                <a16:creationId xmlns:a16="http://schemas.microsoft.com/office/drawing/2014/main" id="{B990C796-392F-6AEA-6B80-91AE59EDA0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9" r="10893"/>
          <a:stretch/>
        </p:blipFill>
        <p:spPr bwMode="auto">
          <a:xfrm>
            <a:off x="4933183" y="555218"/>
            <a:ext cx="6786873" cy="574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9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5B97239-2685-48C8-8104-1D4E4E383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18AE90-9965-21BE-5977-07BFAEA37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159" r="-2" b="8828"/>
          <a:stretch/>
        </p:blipFill>
        <p:spPr>
          <a:xfrm>
            <a:off x="321734" y="321733"/>
            <a:ext cx="5674894" cy="30308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4AA032-62B3-F8A5-C130-BAE0C1CC29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655" r="3962" b="5"/>
          <a:stretch/>
        </p:blipFill>
        <p:spPr>
          <a:xfrm>
            <a:off x="321735" y="3524289"/>
            <a:ext cx="2676579" cy="2776517"/>
          </a:xfrm>
          <a:prstGeom prst="rect">
            <a:avLst/>
          </a:prstGeom>
        </p:spPr>
      </p:pic>
      <p:pic>
        <p:nvPicPr>
          <p:cNvPr id="2" name="Picture 6" descr="Bumble Bee Pollination in Tomato Greenhouses | Ohioline">
            <a:extLst>
              <a:ext uri="{FF2B5EF4-FFF2-40B4-BE49-F238E27FC236}">
                <a16:creationId xmlns:a16="http://schemas.microsoft.com/office/drawing/2014/main" id="{9B36E188-D5B8-36C2-9DC6-F62007A24E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4" r="23041" b="-3"/>
          <a:stretch/>
        </p:blipFill>
        <p:spPr bwMode="auto">
          <a:xfrm>
            <a:off x="3159553" y="3514855"/>
            <a:ext cx="2837076" cy="278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12DE64-AC71-BE51-A0B1-EB32309F1D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273" r="9271" b="-1"/>
          <a:stretch/>
        </p:blipFill>
        <p:spPr>
          <a:xfrm>
            <a:off x="6195373" y="321733"/>
            <a:ext cx="5674892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55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2" name="Rectangle 1034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30" name="Picture 6" descr="19 Gorgeous Garden Fountain Ideas to Add to Your Yard">
            <a:extLst>
              <a:ext uri="{FF2B5EF4-FFF2-40B4-BE49-F238E27FC236}">
                <a16:creationId xmlns:a16="http://schemas.microsoft.com/office/drawing/2014/main" id="{C4BD1BAC-0F29-3E9A-4B36-EE3816AB66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4"/>
          <a:stretch/>
        </p:blipFill>
        <p:spPr bwMode="auto">
          <a:xfrm>
            <a:off x="321731" y="557189"/>
            <a:ext cx="5668684" cy="574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ow to Remove Grass Stains">
            <a:extLst>
              <a:ext uri="{FF2B5EF4-FFF2-40B4-BE49-F238E27FC236}">
                <a16:creationId xmlns:a16="http://schemas.microsoft.com/office/drawing/2014/main" id="{20605CB5-394A-164A-9C97-701C2F84C8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3" r="2607" b="1"/>
          <a:stretch/>
        </p:blipFill>
        <p:spPr bwMode="auto">
          <a:xfrm>
            <a:off x="6195375" y="557189"/>
            <a:ext cx="5674893" cy="574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892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6" name="Rectangle 3078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Visiting the Cherry Blossom Trees at Alnwick Garden | New Girl in Toon">
            <a:extLst>
              <a:ext uri="{FF2B5EF4-FFF2-40B4-BE49-F238E27FC236}">
                <a16:creationId xmlns:a16="http://schemas.microsoft.com/office/drawing/2014/main" id="{1804D6AA-FAE2-CBB4-CA64-AB1B32CFA7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4" r="19375" b="2"/>
          <a:stretch/>
        </p:blipFill>
        <p:spPr bwMode="auto">
          <a:xfrm>
            <a:off x="321731" y="557189"/>
            <a:ext cx="5668684" cy="574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5 ways to create a relaxing and tranquil garden">
            <a:extLst>
              <a:ext uri="{FF2B5EF4-FFF2-40B4-BE49-F238E27FC236}">
                <a16:creationId xmlns:a16="http://schemas.microsoft.com/office/drawing/2014/main" id="{2753195D-0B98-F12A-1C8F-66EE24A78C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3" r="21507" b="1"/>
          <a:stretch/>
        </p:blipFill>
        <p:spPr bwMode="auto">
          <a:xfrm>
            <a:off x="6195375" y="557189"/>
            <a:ext cx="5674893" cy="574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862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5</cp:revision>
  <dcterms:created xsi:type="dcterms:W3CDTF">2024-05-16T12:00:01Z</dcterms:created>
  <dcterms:modified xsi:type="dcterms:W3CDTF">2024-05-28T10:34:35Z</dcterms:modified>
</cp:coreProperties>
</file>