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0" r:id="rId4"/>
    <p:sldId id="265" r:id="rId5"/>
    <p:sldId id="266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8E85-DFDC-1774-DCEA-028B32E95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0F2C3-D131-C866-10FA-694769A64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B5D9A-179F-A33C-2F99-15CB7630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AAE27-85DD-7CB9-FF62-EDDC4FAC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3EE1E-FAD4-66DA-1A86-EC757989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3D325-83B4-8C18-7FA2-C42B50BC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902A0-E248-8DCB-4FAC-3E111EEC3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AD517-451F-EACB-DF6F-690A3E65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C435B-D534-AD60-FF0C-0AC4F701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14DC4-D56E-650B-F35C-5082853A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177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96DA-D989-20B9-AB11-254B1600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2999C-1AB2-C11A-0CD6-9E13B27CB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3E117-0B1E-C972-E482-3F4F9237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143F6-6FEC-A9AF-1DF6-B1DBDE5B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2E508-6252-70AF-192F-F902A0AE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6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5DAD6-1C8A-CDD5-F7EE-963ABAD5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1330C-A900-C539-337D-76146BAEB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3C9CA-CA8C-EA86-B27D-9EFDFDFDF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6C6C8-69DE-2D95-5F67-8BEB7907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9FC10-9B8C-1A5F-2386-E1999FDA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17A42-CFF9-F7B3-369A-940786EF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E659-AE43-5165-248E-E73E22F0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F8DC4-8691-58BD-08A6-19B33A370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ADAC2-A3D1-0A64-9440-5B3DD96BC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E772A-9B35-CE5A-2C82-1294BB98B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8DD7A7-3A3F-D577-8440-9F4FFDDCE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F4A3F-DC9E-0726-D739-F0CA060A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1CB86-890B-269A-F5CA-CB9330B7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031E0-B9DA-935F-86DD-16980E70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0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A531A-0F18-54CB-BA65-49701998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0CEDB5-3B4B-BEAF-4BD6-27ED4DC3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37C37-8028-09A7-2D3E-D5980F54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45C7B-EC2C-0E94-96C1-6267D672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58D1B-494E-EFBB-659F-290577469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CCC94-79F3-41DB-5E5F-5D13BABB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1C3EC-4F36-631A-4713-140C752A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242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2CDC-3D3D-D907-E432-5C1690331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0071A-6F1A-BAD5-E6D9-7E6CA9A6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53F74-9B20-9F8E-5B75-A927884B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1E249-69B3-BED7-203F-54E68F17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6F14A-F3A2-2769-1DEF-D37F52F4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F1F37-AD85-818D-373C-48B01E32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13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0645-A8D9-B4D5-D0BA-53A8E235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B29BE7-A7DC-50D8-DCED-259704098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CD4E0-90D6-A073-D85D-D6F46AFD2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110EC-A134-EE2E-42C8-129E56B31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5EC5B-07EC-E835-A679-D7AFE958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3B56F-563D-134D-2BE4-196AF369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0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CA10-92F4-793F-9BC2-F902BE0C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F1869-DD6B-CFC3-B79B-E2E10EAAC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0E92B-DE5E-F74C-71A4-412F08025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12486-6C6D-B13B-0735-4D0A6ED2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23796-AA9B-F4F5-2DD7-B411C504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F05EE9-1339-8BF3-B6BF-6A1DC914D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F3A11-C897-127C-0D54-442B391D3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AB1A-270A-1C44-D730-A219EF7E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44494-9739-8797-6CE8-706334DF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25207-164B-3D75-23D0-0F853953A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63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8064A-48D7-DAFB-8264-3DB3E9F2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5BDDD-138C-404C-DEF8-47D39EB33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62BC2-4D2C-E0C3-97F0-2A7A28E2C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66D94-960B-57EE-3B46-E2845F117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4038D-D990-B3BF-C68E-EE515A90D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0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ristmas time needn't be an unhealthy time here's how you can have a ...">
            <a:extLst>
              <a:ext uri="{FF2B5EF4-FFF2-40B4-BE49-F238E27FC236}">
                <a16:creationId xmlns:a16="http://schemas.microsoft.com/office/drawing/2014/main" id="{9109B50A-7790-AFBA-138E-23942327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41" y="673100"/>
            <a:ext cx="9801318" cy="551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922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ttage garden ideas: 32 inspiring spaces and layouts |">
            <a:extLst>
              <a:ext uri="{FF2B5EF4-FFF2-40B4-BE49-F238E27FC236}">
                <a16:creationId xmlns:a16="http://schemas.microsoft.com/office/drawing/2014/main" id="{9305A026-6034-F558-4622-85970A75A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r="30427"/>
          <a:stretch/>
        </p:blipFill>
        <p:spPr bwMode="auto">
          <a:xfrm>
            <a:off x="1364422" y="641"/>
            <a:ext cx="9463157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22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t times are tough for roses; here's how to keep them in the pink |  Home/Garden | nola.com">
            <a:extLst>
              <a:ext uri="{FF2B5EF4-FFF2-40B4-BE49-F238E27FC236}">
                <a16:creationId xmlns:a16="http://schemas.microsoft.com/office/drawing/2014/main" id="{5A94CCAC-EC02-7664-C1B5-C952F0982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1" r="15982"/>
          <a:stretch/>
        </p:blipFill>
        <p:spPr bwMode="auto">
          <a:xfrm>
            <a:off x="471944" y="555217"/>
            <a:ext cx="4268712" cy="33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lowerKisser&amp;trade; After Midnight English Lavender, Lavandula | High  Country Gardens">
            <a:extLst>
              <a:ext uri="{FF2B5EF4-FFF2-40B4-BE49-F238E27FC236}">
                <a16:creationId xmlns:a16="http://schemas.microsoft.com/office/drawing/2014/main" id="{11E5FC70-EAB6-ECB9-F91F-B041A81D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2823" b="1"/>
          <a:stretch/>
        </p:blipFill>
        <p:spPr bwMode="auto">
          <a:xfrm>
            <a:off x="1582120" y="4074020"/>
            <a:ext cx="2048359" cy="222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ow to Grow Sweet Peas - The Ultimate Cool Weather Flower – Sow Right Seeds">
            <a:extLst>
              <a:ext uri="{FF2B5EF4-FFF2-40B4-BE49-F238E27FC236}">
                <a16:creationId xmlns:a16="http://schemas.microsoft.com/office/drawing/2014/main" id="{B990C796-392F-6AEA-6B80-91AE59EDA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9" r="10893"/>
          <a:stretch/>
        </p:blipFill>
        <p:spPr bwMode="auto">
          <a:xfrm>
            <a:off x="4933183" y="555218"/>
            <a:ext cx="6786873" cy="574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9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8AE90-9965-21BE-5977-07BFAEA37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59" r="-2" b="8828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4AA032-62B3-F8A5-C130-BAE0C1CC29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55" r="3962" b="5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2" name="Picture 6" descr="Bumble Bee Pollination in Tomato Greenhouses | Ohioline">
            <a:extLst>
              <a:ext uri="{FF2B5EF4-FFF2-40B4-BE49-F238E27FC236}">
                <a16:creationId xmlns:a16="http://schemas.microsoft.com/office/drawing/2014/main" id="{9B36E188-D5B8-36C2-9DC6-F62007A24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23041" b="-3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12DE64-AC71-BE51-A0B1-EB32309F1D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273" r="9271" b="-1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03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0" name="Picture 6" descr="19 Gorgeous Garden Fountain Ideas to Add to Your Yard">
            <a:extLst>
              <a:ext uri="{FF2B5EF4-FFF2-40B4-BE49-F238E27FC236}">
                <a16:creationId xmlns:a16="http://schemas.microsoft.com/office/drawing/2014/main" id="{C4BD1BAC-0F29-3E9A-4B36-EE3816AB6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"/>
          <a:stretch/>
        </p:blipFill>
        <p:spPr bwMode="auto">
          <a:xfrm>
            <a:off x="321731" y="557189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ow to Remove Grass Stains">
            <a:extLst>
              <a:ext uri="{FF2B5EF4-FFF2-40B4-BE49-F238E27FC236}">
                <a16:creationId xmlns:a16="http://schemas.microsoft.com/office/drawing/2014/main" id="{20605CB5-394A-164A-9C97-701C2F84C8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3" r="2607" b="1"/>
          <a:stretch/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92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3078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Visiting the Cherry Blossom Trees at Alnwick Garden | New Girl in Toon">
            <a:extLst>
              <a:ext uri="{FF2B5EF4-FFF2-40B4-BE49-F238E27FC236}">
                <a16:creationId xmlns:a16="http://schemas.microsoft.com/office/drawing/2014/main" id="{1804D6AA-FAE2-CBB4-CA64-AB1B32CFA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r="19375" b="2"/>
          <a:stretch/>
        </p:blipFill>
        <p:spPr bwMode="auto">
          <a:xfrm>
            <a:off x="321731" y="557189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5 ways to create a relaxing and tranquil garden">
            <a:extLst>
              <a:ext uri="{FF2B5EF4-FFF2-40B4-BE49-F238E27FC236}">
                <a16:creationId xmlns:a16="http://schemas.microsoft.com/office/drawing/2014/main" id="{2753195D-0B98-F12A-1C8F-66EE24A78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3" r="21507" b="1"/>
          <a:stretch/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862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2024-05-16T12:00:01Z</dcterms:created>
  <dcterms:modified xsi:type="dcterms:W3CDTF">2024-05-28T11:36:43Z</dcterms:modified>
</cp:coreProperties>
</file>