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195683-7B55-45FB-9069-FAF9CED76B61}" v="22" dt="2024-05-22T12:40:47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45195683-7B55-45FB-9069-FAF9CED76B61}"/>
    <pc:docChg chg="undo custSel addSld delSld modSld sldOrd">
      <pc:chgData name="Rebecca Parkinson" userId="2b4f9e57-f52e-4b04-be69-f40ea57a7c6c" providerId="ADAL" clId="{45195683-7B55-45FB-9069-FAF9CED76B61}" dt="2024-05-22T12:40:53.629" v="39" actId="47"/>
      <pc:docMkLst>
        <pc:docMk/>
      </pc:docMkLst>
      <pc:sldChg chg="ord">
        <pc:chgData name="Rebecca Parkinson" userId="2b4f9e57-f52e-4b04-be69-f40ea57a7c6c" providerId="ADAL" clId="{45195683-7B55-45FB-9069-FAF9CED76B61}" dt="2024-05-22T12:40:51.827" v="38"/>
        <pc:sldMkLst>
          <pc:docMk/>
          <pc:sldMk cId="1311514924" sldId="265"/>
        </pc:sldMkLst>
      </pc:sldChg>
      <pc:sldChg chg="delSp del">
        <pc:chgData name="Rebecca Parkinson" userId="2b4f9e57-f52e-4b04-be69-f40ea57a7c6c" providerId="ADAL" clId="{45195683-7B55-45FB-9069-FAF9CED76B61}" dt="2024-05-22T12:40:49.497" v="36" actId="47"/>
        <pc:sldMkLst>
          <pc:docMk/>
          <pc:sldMk cId="340391137" sldId="266"/>
        </pc:sldMkLst>
        <pc:picChg chg="del">
          <ac:chgData name="Rebecca Parkinson" userId="2b4f9e57-f52e-4b04-be69-f40ea57a7c6c" providerId="ADAL" clId="{45195683-7B55-45FB-9069-FAF9CED76B61}" dt="2024-05-22T12:40:46.608" v="34" actId="478"/>
          <ac:picMkLst>
            <pc:docMk/>
            <pc:sldMk cId="340391137" sldId="266"/>
            <ac:picMk id="10242" creationId="{44D265C6-4883-0697-DFF1-BC9941FD8579}"/>
          </ac:picMkLst>
        </pc:picChg>
        <pc:picChg chg="del">
          <ac:chgData name="Rebecca Parkinson" userId="2b4f9e57-f52e-4b04-be69-f40ea57a7c6c" providerId="ADAL" clId="{45195683-7B55-45FB-9069-FAF9CED76B61}" dt="2024-05-22T12:40:45.729" v="33" actId="478"/>
          <ac:picMkLst>
            <pc:docMk/>
            <pc:sldMk cId="340391137" sldId="266"/>
            <ac:picMk id="10244" creationId="{5CE2A0F0-F5E7-7FC1-DBE0-BD0161A2D3C7}"/>
          </ac:picMkLst>
        </pc:picChg>
        <pc:picChg chg="del">
          <ac:chgData name="Rebecca Parkinson" userId="2b4f9e57-f52e-4b04-be69-f40ea57a7c6c" providerId="ADAL" clId="{45195683-7B55-45FB-9069-FAF9CED76B61}" dt="2024-05-22T12:40:44.386" v="32" actId="478"/>
          <ac:picMkLst>
            <pc:docMk/>
            <pc:sldMk cId="340391137" sldId="266"/>
            <ac:picMk id="10246" creationId="{F171CD35-0FE4-EB25-7641-CAD8E7D0CEE0}"/>
          </ac:picMkLst>
        </pc:picChg>
        <pc:picChg chg="del">
          <ac:chgData name="Rebecca Parkinson" userId="2b4f9e57-f52e-4b04-be69-f40ea57a7c6c" providerId="ADAL" clId="{45195683-7B55-45FB-9069-FAF9CED76B61}" dt="2024-05-22T12:40:47.378" v="35" actId="478"/>
          <ac:picMkLst>
            <pc:docMk/>
            <pc:sldMk cId="340391137" sldId="266"/>
            <ac:picMk id="10248" creationId="{6E418766-55AB-7745-5BD1-D78E4F212ED4}"/>
          </ac:picMkLst>
        </pc:picChg>
      </pc:sldChg>
      <pc:sldChg chg="addSp new">
        <pc:chgData name="Rebecca Parkinson" userId="2b4f9e57-f52e-4b04-be69-f40ea57a7c6c" providerId="ADAL" clId="{45195683-7B55-45FB-9069-FAF9CED76B61}" dt="2024-05-22T12:30:19.968" v="9"/>
        <pc:sldMkLst>
          <pc:docMk/>
          <pc:sldMk cId="1936677182" sldId="267"/>
        </pc:sldMkLst>
        <pc:picChg chg="add">
          <ac:chgData name="Rebecca Parkinson" userId="2b4f9e57-f52e-4b04-be69-f40ea57a7c6c" providerId="ADAL" clId="{45195683-7B55-45FB-9069-FAF9CED76B61}" dt="2024-05-22T12:30:19.968" v="9"/>
          <ac:picMkLst>
            <pc:docMk/>
            <pc:sldMk cId="1936677182" sldId="267"/>
            <ac:picMk id="1026" creationId="{D185476C-73CC-341B-4A6B-EA3B794ACA12}"/>
          </ac:picMkLst>
        </pc:picChg>
      </pc:sldChg>
      <pc:sldChg chg="addSp add">
        <pc:chgData name="Rebecca Parkinson" userId="2b4f9e57-f52e-4b04-be69-f40ea57a7c6c" providerId="ADAL" clId="{45195683-7B55-45FB-9069-FAF9CED76B61}" dt="2024-05-22T12:30:52.526" v="10"/>
        <pc:sldMkLst>
          <pc:docMk/>
          <pc:sldMk cId="428040964" sldId="268"/>
        </pc:sldMkLst>
        <pc:picChg chg="add">
          <ac:chgData name="Rebecca Parkinson" userId="2b4f9e57-f52e-4b04-be69-f40ea57a7c6c" providerId="ADAL" clId="{45195683-7B55-45FB-9069-FAF9CED76B61}" dt="2024-05-22T12:30:52.526" v="10"/>
          <ac:picMkLst>
            <pc:docMk/>
            <pc:sldMk cId="428040964" sldId="268"/>
            <ac:picMk id="2050" creationId="{E29DC1E1-6AFD-042C-0ADA-6445C4F1F913}"/>
          </ac:picMkLst>
        </pc:picChg>
      </pc:sldChg>
      <pc:sldChg chg="addSp add">
        <pc:chgData name="Rebecca Parkinson" userId="2b4f9e57-f52e-4b04-be69-f40ea57a7c6c" providerId="ADAL" clId="{45195683-7B55-45FB-9069-FAF9CED76B61}" dt="2024-05-22T12:31:34.163" v="11"/>
        <pc:sldMkLst>
          <pc:docMk/>
          <pc:sldMk cId="3286389584" sldId="269"/>
        </pc:sldMkLst>
        <pc:picChg chg="add">
          <ac:chgData name="Rebecca Parkinson" userId="2b4f9e57-f52e-4b04-be69-f40ea57a7c6c" providerId="ADAL" clId="{45195683-7B55-45FB-9069-FAF9CED76B61}" dt="2024-05-22T12:31:34.163" v="11"/>
          <ac:picMkLst>
            <pc:docMk/>
            <pc:sldMk cId="3286389584" sldId="269"/>
            <ac:picMk id="3074" creationId="{C761F6F8-0C5C-1296-E3B4-81182E05B285}"/>
          </ac:picMkLst>
        </pc:picChg>
      </pc:sldChg>
      <pc:sldChg chg="addSp modSp add mod setBg">
        <pc:chgData name="Rebecca Parkinson" userId="2b4f9e57-f52e-4b04-be69-f40ea57a7c6c" providerId="ADAL" clId="{45195683-7B55-45FB-9069-FAF9CED76B61}" dt="2024-05-22T12:32:22.617" v="13" actId="26606"/>
        <pc:sldMkLst>
          <pc:docMk/>
          <pc:sldMk cId="566071745" sldId="270"/>
        </pc:sldMkLst>
        <pc:spChg chg="add">
          <ac:chgData name="Rebecca Parkinson" userId="2b4f9e57-f52e-4b04-be69-f40ea57a7c6c" providerId="ADAL" clId="{45195683-7B55-45FB-9069-FAF9CED76B61}" dt="2024-05-22T12:32:22.617" v="13" actId="26606"/>
          <ac:spMkLst>
            <pc:docMk/>
            <pc:sldMk cId="566071745" sldId="270"/>
            <ac:spMk id="4103" creationId="{42A4FC2C-047E-45A5-965D-8E1E3BF09BC6}"/>
          </ac:spMkLst>
        </pc:spChg>
        <pc:picChg chg="add mod">
          <ac:chgData name="Rebecca Parkinson" userId="2b4f9e57-f52e-4b04-be69-f40ea57a7c6c" providerId="ADAL" clId="{45195683-7B55-45FB-9069-FAF9CED76B61}" dt="2024-05-22T12:32:22.617" v="13" actId="26606"/>
          <ac:picMkLst>
            <pc:docMk/>
            <pc:sldMk cId="566071745" sldId="270"/>
            <ac:picMk id="4098" creationId="{069773BB-36EE-C754-DFCE-0E54C3AD23D5}"/>
          </ac:picMkLst>
        </pc:picChg>
      </pc:sldChg>
      <pc:sldChg chg="addSp modSp add mod setBg">
        <pc:chgData name="Rebecca Parkinson" userId="2b4f9e57-f52e-4b04-be69-f40ea57a7c6c" providerId="ADAL" clId="{45195683-7B55-45FB-9069-FAF9CED76B61}" dt="2024-05-22T12:33:22.938" v="17" actId="26606"/>
        <pc:sldMkLst>
          <pc:docMk/>
          <pc:sldMk cId="1709660216" sldId="271"/>
        </pc:sldMkLst>
        <pc:spChg chg="add">
          <ac:chgData name="Rebecca Parkinson" userId="2b4f9e57-f52e-4b04-be69-f40ea57a7c6c" providerId="ADAL" clId="{45195683-7B55-45FB-9069-FAF9CED76B61}" dt="2024-05-22T12:33:22.938" v="17" actId="26606"/>
          <ac:spMkLst>
            <pc:docMk/>
            <pc:sldMk cId="1709660216" sldId="271"/>
            <ac:spMk id="6151" creationId="{42A4FC2C-047E-45A5-965D-8E1E3BF09BC6}"/>
          </ac:spMkLst>
        </pc:spChg>
        <pc:picChg chg="add mod">
          <ac:chgData name="Rebecca Parkinson" userId="2b4f9e57-f52e-4b04-be69-f40ea57a7c6c" providerId="ADAL" clId="{45195683-7B55-45FB-9069-FAF9CED76B61}" dt="2024-05-22T12:33:22.938" v="17" actId="26606"/>
          <ac:picMkLst>
            <pc:docMk/>
            <pc:sldMk cId="1709660216" sldId="271"/>
            <ac:picMk id="6146" creationId="{C1B27BB3-D993-49FC-4650-6261846D2C12}"/>
          </ac:picMkLst>
        </pc:picChg>
      </pc:sldChg>
      <pc:sldChg chg="addSp delSp modSp add mod setBg">
        <pc:chgData name="Rebecca Parkinson" userId="2b4f9e57-f52e-4b04-be69-f40ea57a7c6c" providerId="ADAL" clId="{45195683-7B55-45FB-9069-FAF9CED76B61}" dt="2024-05-22T12:37:26.683" v="21"/>
        <pc:sldMkLst>
          <pc:docMk/>
          <pc:sldMk cId="181941554" sldId="272"/>
        </pc:sldMkLst>
        <pc:spChg chg="add">
          <ac:chgData name="Rebecca Parkinson" userId="2b4f9e57-f52e-4b04-be69-f40ea57a7c6c" providerId="ADAL" clId="{45195683-7B55-45FB-9069-FAF9CED76B61}" dt="2024-05-22T12:32:58.666" v="15" actId="26606"/>
          <ac:spMkLst>
            <pc:docMk/>
            <pc:sldMk cId="181941554" sldId="272"/>
            <ac:spMk id="5127" creationId="{42A4FC2C-047E-45A5-965D-8E1E3BF09BC6}"/>
          </ac:spMkLst>
        </pc:spChg>
        <pc:picChg chg="add mod">
          <ac:chgData name="Rebecca Parkinson" userId="2b4f9e57-f52e-4b04-be69-f40ea57a7c6c" providerId="ADAL" clId="{45195683-7B55-45FB-9069-FAF9CED76B61}" dt="2024-05-22T12:32:58.666" v="15" actId="26606"/>
          <ac:picMkLst>
            <pc:docMk/>
            <pc:sldMk cId="181941554" sldId="272"/>
            <ac:picMk id="5122" creationId="{1607E405-5FAE-6317-81CC-8FC937D31D6C}"/>
          </ac:picMkLst>
        </pc:picChg>
        <pc:picChg chg="add del">
          <ac:chgData name="Rebecca Parkinson" userId="2b4f9e57-f52e-4b04-be69-f40ea57a7c6c" providerId="ADAL" clId="{45195683-7B55-45FB-9069-FAF9CED76B61}" dt="2024-05-22T12:37:26.683" v="21"/>
          <ac:picMkLst>
            <pc:docMk/>
            <pc:sldMk cId="181941554" sldId="272"/>
            <ac:picMk id="5124" creationId="{DFBE499C-0FCC-061F-D921-EDC75E4BB0EC}"/>
          </ac:picMkLst>
        </pc:picChg>
      </pc:sldChg>
      <pc:sldChg chg="addSp delSp modSp add mod setBg">
        <pc:chgData name="Rebecca Parkinson" userId="2b4f9e57-f52e-4b04-be69-f40ea57a7c6c" providerId="ADAL" clId="{45195683-7B55-45FB-9069-FAF9CED76B61}" dt="2024-05-22T12:39:01.635" v="28" actId="26606"/>
        <pc:sldMkLst>
          <pc:docMk/>
          <pc:sldMk cId="3784840435" sldId="273"/>
        </pc:sldMkLst>
        <pc:spChg chg="add del">
          <ac:chgData name="Rebecca Parkinson" userId="2b4f9e57-f52e-4b04-be69-f40ea57a7c6c" providerId="ADAL" clId="{45195683-7B55-45FB-9069-FAF9CED76B61}" dt="2024-05-22T12:38:50.321" v="26" actId="22"/>
          <ac:spMkLst>
            <pc:docMk/>
            <pc:sldMk cId="3784840435" sldId="273"/>
            <ac:spMk id="3" creationId="{51D793FE-BD9E-D597-32AA-8B3F8FA115DB}"/>
          </ac:spMkLst>
        </pc:spChg>
        <pc:spChg chg="add">
          <ac:chgData name="Rebecca Parkinson" userId="2b4f9e57-f52e-4b04-be69-f40ea57a7c6c" providerId="ADAL" clId="{45195683-7B55-45FB-9069-FAF9CED76B61}" dt="2024-05-22T12:39:01.635" v="28" actId="26606"/>
          <ac:spMkLst>
            <pc:docMk/>
            <pc:sldMk cId="3784840435" sldId="273"/>
            <ac:spMk id="7175" creationId="{42A4FC2C-047E-45A5-965D-8E1E3BF09BC6}"/>
          </ac:spMkLst>
        </pc:spChg>
        <pc:picChg chg="add mod">
          <ac:chgData name="Rebecca Parkinson" userId="2b4f9e57-f52e-4b04-be69-f40ea57a7c6c" providerId="ADAL" clId="{45195683-7B55-45FB-9069-FAF9CED76B61}" dt="2024-05-22T12:39:01.635" v="28" actId="26606"/>
          <ac:picMkLst>
            <pc:docMk/>
            <pc:sldMk cId="3784840435" sldId="273"/>
            <ac:picMk id="7170" creationId="{734F55EC-FB5B-F3BA-BC0E-F07C144832E6}"/>
          </ac:picMkLst>
        </pc:picChg>
      </pc:sldChg>
      <pc:sldChg chg="addSp add">
        <pc:chgData name="Rebecca Parkinson" userId="2b4f9e57-f52e-4b04-be69-f40ea57a7c6c" providerId="ADAL" clId="{45195683-7B55-45FB-9069-FAF9CED76B61}" dt="2024-05-22T12:39:57.984" v="29"/>
        <pc:sldMkLst>
          <pc:docMk/>
          <pc:sldMk cId="2226132220" sldId="274"/>
        </pc:sldMkLst>
        <pc:picChg chg="add">
          <ac:chgData name="Rebecca Parkinson" userId="2b4f9e57-f52e-4b04-be69-f40ea57a7c6c" providerId="ADAL" clId="{45195683-7B55-45FB-9069-FAF9CED76B61}" dt="2024-05-22T12:39:57.984" v="29"/>
          <ac:picMkLst>
            <pc:docMk/>
            <pc:sldMk cId="2226132220" sldId="274"/>
            <ac:picMk id="8194" creationId="{A5D8E509-09A5-8343-923B-5B469CD7C449}"/>
          </ac:picMkLst>
        </pc:picChg>
      </pc:sldChg>
      <pc:sldChg chg="add del">
        <pc:chgData name="Rebecca Parkinson" userId="2b4f9e57-f52e-4b04-be69-f40ea57a7c6c" providerId="ADAL" clId="{45195683-7B55-45FB-9069-FAF9CED76B61}" dt="2024-05-22T12:40:53.629" v="39" actId="47"/>
        <pc:sldMkLst>
          <pc:docMk/>
          <pc:sldMk cId="486746092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A4EB3-2A54-8E89-9CE2-2F48D1420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A1648F-C362-54C0-9BA3-04AA788402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8D9A8-EFD5-0CBB-6910-BFDE33FB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83CF5-CC6F-BD04-375B-5A9FDE2E2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7001E-4CE7-200F-F303-72B75EF8D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453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1E795-FA28-0A13-DBDE-F6E1CEA19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37CD1-F53D-6BAD-7A5A-228396212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BC8F2-F55C-91D0-E065-8E83B685F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22704-B32D-BA59-1964-65FDBD25C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47F93-1CCF-660D-9024-D9E833879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0C374-9E65-B44B-EEE9-BD7A3A413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0EE68-5938-2B34-BE68-E2ACA28E3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5617-DD27-D333-E11F-BADE1BACC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17905-BE7D-CF5A-8027-CFEDA1AF4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C5603-6E99-AABA-4052-E762F6E2E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65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23CD-8F21-2774-69D3-531196D4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8E18A-B48C-953D-7785-55DA74773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95EABC-8C2D-2BB8-27C4-B88E7E80C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A6ED7-2590-5B48-0130-389E1E616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C5828-B949-739D-087D-DFEBEF0C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0EFA4-0C16-6F94-AC67-BBAD57761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46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2EDAE-5A35-3167-6CAA-11E293EE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E7C57-AD06-0857-8780-E58B76CFC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6EF55-F44C-B804-59B2-0EC69FE6C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AC656C-9B15-28BB-564E-1F5CB821E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72BF71-3D43-F602-4854-9E2165087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874F5D-2C40-1B6C-E120-BED8536F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182A28-68A3-7C67-9BB4-2A409BA0E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DB2A81-C7ED-32B1-BFDD-7E426FBDC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583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2B0CC-C9C6-0309-3199-441621E33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853060-D6CD-4BCF-09F3-1CD0AFEC2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C6E9F-E7D4-14FA-C086-2F95C3D17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C2C096-1AAB-999A-1786-BFD20315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334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995A68-A314-21B8-EFDC-C7071CCD9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C91234-9DE7-C733-BEAE-F6C53D86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5108D-BFDF-8D89-4FD3-AA4AF1F74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86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17B6-970B-250D-EC40-1646FBD1B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C55A5-2B9B-FA77-023D-713B73D1F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62EB3-A76B-3584-B658-94FEEF875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C6F70-B0CC-196D-B50D-16B575B45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73207-BE6F-1CD9-89AC-A500D7EC9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68AB8-979C-DE74-C1D3-A70B8E797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43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66AAE-D6F6-748D-7531-993C4FD85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0DE28-6E8B-7A23-DC90-4328FA47C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AE359-EDED-F9EB-3F46-17BFA0FC5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D1F360-EBC6-7BAF-8F1B-FFDCBE585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82AB2-F1AF-1382-7E80-CBDB12546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524CE-5414-07D0-183D-80826A840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56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5EB5-A139-0253-162D-CC162B90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90EF3-F56A-7FDD-969E-29ECBEEBC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587A-4AD1-3B74-8881-C07855D6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449F2-6C0E-3A69-1591-39A265D44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4BF4C-9046-B5F1-90A7-B8EC0509A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431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1585B9-98F4-5DD0-17F1-CB72BCD3F2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F03DAD-4BF0-C2D6-785C-ED09796F1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F03EC-9DE6-FC8A-FB37-3543C6B7E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2747C-5F66-F976-4EED-6577D72A8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7D566-E1C9-32BA-DB7A-E00110AC9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94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D97F8E-C65C-3F00-F882-C67CB28AA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0F62B-1567-A64D-7CC3-2A5889BAB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B90FF-5D09-22B3-B68E-289DE22A4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D9419-8515-4325-A4AF-2F0E6A8B5A8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25156-0E92-AD78-F693-19B616333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F0CED-0ED2-F416-E7AD-ACE800AC9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8AD27-5A54-4E31-B024-7AEDEAA17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4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The Common Daisy (Bellis perennis) - The Daily Gardener">
            <a:extLst>
              <a:ext uri="{FF2B5EF4-FFF2-40B4-BE49-F238E27FC236}">
                <a16:creationId xmlns:a16="http://schemas.microsoft.com/office/drawing/2014/main" id="{6C7586C0-5D59-87C2-7703-2EF1E7D54D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1" r="1" b="15089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2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Creeping buttercup / RHS Gardening">
            <a:extLst>
              <a:ext uri="{FF2B5EF4-FFF2-40B4-BE49-F238E27FC236}">
                <a16:creationId xmlns:a16="http://schemas.microsoft.com/office/drawing/2014/main" id="{37BAB478-666B-2DD0-1082-53F4587BF6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1" b="3762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47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w to Treat Dandelions in Your Yard">
            <a:extLst>
              <a:ext uri="{FF2B5EF4-FFF2-40B4-BE49-F238E27FC236}">
                <a16:creationId xmlns:a16="http://schemas.microsoft.com/office/drawing/2014/main" id="{7F343FA8-CDED-BBE3-ACF1-162D22B99F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4" r="1" b="9245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0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Pick Purple Clover For Its Many Health Benefits - Hobby Farms">
            <a:extLst>
              <a:ext uri="{FF2B5EF4-FFF2-40B4-BE49-F238E27FC236}">
                <a16:creationId xmlns:a16="http://schemas.microsoft.com/office/drawing/2014/main" id="{2D42ECE8-2F94-4981-CC0A-DD4E557CCD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415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99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Rectangle 615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How to Plant, Grow, and Care for Poppies">
            <a:extLst>
              <a:ext uri="{FF2B5EF4-FFF2-40B4-BE49-F238E27FC236}">
                <a16:creationId xmlns:a16="http://schemas.microsoft.com/office/drawing/2014/main" id="{CD4C9548-29A4-2D30-7F34-3B9016202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40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66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Foxglove | Description, Poison, Uses, &amp; Digitalis | Britannica">
            <a:extLst>
              <a:ext uri="{FF2B5EF4-FFF2-40B4-BE49-F238E27FC236}">
                <a16:creationId xmlns:a16="http://schemas.microsoft.com/office/drawing/2014/main" id="{AA1B5519-2D1C-5860-003B-5B40C3A0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5" r="1" b="8007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35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 descr="Cow parsley - Seedball">
            <a:extLst>
              <a:ext uri="{FF2B5EF4-FFF2-40B4-BE49-F238E27FC236}">
                <a16:creationId xmlns:a16="http://schemas.microsoft.com/office/drawing/2014/main" id="{135CC9F4-9A76-6609-4C71-10B8AD07D1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5" r="2" b="18768"/>
          <a:stretch/>
        </p:blipFill>
        <p:spPr bwMode="auto">
          <a:xfrm>
            <a:off x="1882006" y="569843"/>
            <a:ext cx="8450714" cy="564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896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rnflower (Centaurea cyanus) growing in a traditional hay meadow at College Lake nature reserve, Buckinghamshire. june.">
            <a:extLst>
              <a:ext uri="{FF2B5EF4-FFF2-40B4-BE49-F238E27FC236}">
                <a16:creationId xmlns:a16="http://schemas.microsoft.com/office/drawing/2014/main" id="{5FAA4653-0AAA-CC0D-1CBA-8C9E91374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0"/>
            <a:ext cx="4554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11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Brilliance of Bees | Faith In Nature">
            <a:extLst>
              <a:ext uri="{FF2B5EF4-FFF2-40B4-BE49-F238E27FC236}">
                <a16:creationId xmlns:a16="http://schemas.microsoft.com/office/drawing/2014/main" id="{D185476C-73CC-341B-4A6B-EA3B794AC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677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gns Of Woodlice Infestation: Is Your Home At Risk?">
            <a:extLst>
              <a:ext uri="{FF2B5EF4-FFF2-40B4-BE49-F238E27FC236}">
                <a16:creationId xmlns:a16="http://schemas.microsoft.com/office/drawing/2014/main" id="{E29DC1E1-6AFD-042C-0ADA-6445C4F1F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0"/>
            <a:ext cx="10242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40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dybug facts and photos">
            <a:extLst>
              <a:ext uri="{FF2B5EF4-FFF2-40B4-BE49-F238E27FC236}">
                <a16:creationId xmlns:a16="http://schemas.microsoft.com/office/drawing/2014/main" id="{C761F6F8-0C5C-1296-E3B4-81182E05B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389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Beetle Information for Kids: Beetle Facts for Students">
            <a:extLst>
              <a:ext uri="{FF2B5EF4-FFF2-40B4-BE49-F238E27FC236}">
                <a16:creationId xmlns:a16="http://schemas.microsoft.com/office/drawing/2014/main" id="{069773BB-36EE-C754-DFCE-0E54C3AD23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7303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071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Fascinating Facts About Caterpillars">
            <a:extLst>
              <a:ext uri="{FF2B5EF4-FFF2-40B4-BE49-F238E27FC236}">
                <a16:creationId xmlns:a16="http://schemas.microsoft.com/office/drawing/2014/main" id="{C1B27BB3-D993-49FC-4650-6261846D2C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" b="1352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660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What Is The Difference Between a Millipede and Centipede?">
            <a:extLst>
              <a:ext uri="{FF2B5EF4-FFF2-40B4-BE49-F238E27FC236}">
                <a16:creationId xmlns:a16="http://schemas.microsoft.com/office/drawing/2014/main" id="{1607E405-5FAE-6317-81CC-8FC937D31D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41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Ant | Description, Taxonomy, Habitat, Species, Life Cycle, &amp; Facts |  Britannica">
            <a:extLst>
              <a:ext uri="{FF2B5EF4-FFF2-40B4-BE49-F238E27FC236}">
                <a16:creationId xmlns:a16="http://schemas.microsoft.com/office/drawing/2014/main" id="{734F55EC-FB5B-F3BA-BC0E-F07C144832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02" b="229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840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ILDLIFE – RED ADMIRAL – Wildonline.blog">
            <a:extLst>
              <a:ext uri="{FF2B5EF4-FFF2-40B4-BE49-F238E27FC236}">
                <a16:creationId xmlns:a16="http://schemas.microsoft.com/office/drawing/2014/main" id="{A5D8E509-09A5-8343-923B-5B469CD7C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0"/>
            <a:ext cx="10828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132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Rectangle 207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66" name="Picture 18" descr="When to cut back a wildflower garden UK iCANLAWN.COM">
            <a:extLst>
              <a:ext uri="{FF2B5EF4-FFF2-40B4-BE49-F238E27FC236}">
                <a16:creationId xmlns:a16="http://schemas.microsoft.com/office/drawing/2014/main" id="{533BAF16-3CCA-4C6B-B160-0ED86C72B2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514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2024-05-22T09:09:11Z</dcterms:created>
  <dcterms:modified xsi:type="dcterms:W3CDTF">2024-05-22T12:40:56Z</dcterms:modified>
</cp:coreProperties>
</file>