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53D0C38-C5D5-420D-B0B8-89AFE4814AC1}" v="4" dt="2024-05-22T11:45:48.69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41" d="100"/>
          <a:sy n="41" d="100"/>
        </p:scale>
        <p:origin x="66" y="16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ebecca Parkinson" userId="2b4f9e57-f52e-4b04-be69-f40ea57a7c6c" providerId="ADAL" clId="{E53D0C38-C5D5-420D-B0B8-89AFE4814AC1}"/>
    <pc:docChg chg="undo custSel addSld modSld">
      <pc:chgData name="Rebecca Parkinson" userId="2b4f9e57-f52e-4b04-be69-f40ea57a7c6c" providerId="ADAL" clId="{E53D0C38-C5D5-420D-B0B8-89AFE4814AC1}" dt="2024-05-22T11:46:42.209" v="16" actId="26606"/>
      <pc:docMkLst>
        <pc:docMk/>
      </pc:docMkLst>
      <pc:sldChg chg="addSp delSp modSp mod setBg">
        <pc:chgData name="Rebecca Parkinson" userId="2b4f9e57-f52e-4b04-be69-f40ea57a7c6c" providerId="ADAL" clId="{E53D0C38-C5D5-420D-B0B8-89AFE4814AC1}" dt="2024-05-22T11:41:59.785" v="2" actId="26606"/>
        <pc:sldMkLst>
          <pc:docMk/>
          <pc:sldMk cId="186227397" sldId="257"/>
        </pc:sldMkLst>
        <pc:spChg chg="add del">
          <ac:chgData name="Rebecca Parkinson" userId="2b4f9e57-f52e-4b04-be69-f40ea57a7c6c" providerId="ADAL" clId="{E53D0C38-C5D5-420D-B0B8-89AFE4814AC1}" dt="2024-05-22T11:41:59.785" v="1" actId="26606"/>
          <ac:spMkLst>
            <pc:docMk/>
            <pc:sldMk cId="186227397" sldId="257"/>
            <ac:spMk id="1031" creationId="{42A4FC2C-047E-45A5-965D-8E1E3BF09BC6}"/>
          </ac:spMkLst>
        </pc:spChg>
        <pc:spChg chg="add">
          <ac:chgData name="Rebecca Parkinson" userId="2b4f9e57-f52e-4b04-be69-f40ea57a7c6c" providerId="ADAL" clId="{E53D0C38-C5D5-420D-B0B8-89AFE4814AC1}" dt="2024-05-22T11:41:59.785" v="2" actId="26606"/>
          <ac:spMkLst>
            <pc:docMk/>
            <pc:sldMk cId="186227397" sldId="257"/>
            <ac:spMk id="1033" creationId="{42A4FC2C-047E-45A5-965D-8E1E3BF09BC6}"/>
          </ac:spMkLst>
        </pc:spChg>
        <pc:picChg chg="mod">
          <ac:chgData name="Rebecca Parkinson" userId="2b4f9e57-f52e-4b04-be69-f40ea57a7c6c" providerId="ADAL" clId="{E53D0C38-C5D5-420D-B0B8-89AFE4814AC1}" dt="2024-05-22T11:41:59.785" v="2" actId="26606"/>
          <ac:picMkLst>
            <pc:docMk/>
            <pc:sldMk cId="186227397" sldId="257"/>
            <ac:picMk id="1026" creationId="{6C7586C0-5D59-87C2-7703-2EF1E7D54DF5}"/>
          </ac:picMkLst>
        </pc:picChg>
      </pc:sldChg>
      <pc:sldChg chg="addSp modSp mod setBg">
        <pc:chgData name="Rebecca Parkinson" userId="2b4f9e57-f52e-4b04-be69-f40ea57a7c6c" providerId="ADAL" clId="{E53D0C38-C5D5-420D-B0B8-89AFE4814AC1}" dt="2024-05-22T11:42:05.361" v="3" actId="26606"/>
        <pc:sldMkLst>
          <pc:docMk/>
          <pc:sldMk cId="75100250" sldId="259"/>
        </pc:sldMkLst>
        <pc:spChg chg="add">
          <ac:chgData name="Rebecca Parkinson" userId="2b4f9e57-f52e-4b04-be69-f40ea57a7c6c" providerId="ADAL" clId="{E53D0C38-C5D5-420D-B0B8-89AFE4814AC1}" dt="2024-05-22T11:42:05.361" v="3" actId="26606"/>
          <ac:spMkLst>
            <pc:docMk/>
            <pc:sldMk cId="75100250" sldId="259"/>
            <ac:spMk id="4103" creationId="{42A4FC2C-047E-45A5-965D-8E1E3BF09BC6}"/>
          </ac:spMkLst>
        </pc:spChg>
        <pc:picChg chg="mod">
          <ac:chgData name="Rebecca Parkinson" userId="2b4f9e57-f52e-4b04-be69-f40ea57a7c6c" providerId="ADAL" clId="{E53D0C38-C5D5-420D-B0B8-89AFE4814AC1}" dt="2024-05-22T11:42:05.361" v="3" actId="26606"/>
          <ac:picMkLst>
            <pc:docMk/>
            <pc:sldMk cId="75100250" sldId="259"/>
            <ac:picMk id="4098" creationId="{7F343FA8-CDED-BBE3-ACF1-162D22B99FE0}"/>
          </ac:picMkLst>
        </pc:picChg>
      </pc:sldChg>
      <pc:sldChg chg="addSp modSp mod setBg">
        <pc:chgData name="Rebecca Parkinson" userId="2b4f9e57-f52e-4b04-be69-f40ea57a7c6c" providerId="ADAL" clId="{E53D0C38-C5D5-420D-B0B8-89AFE4814AC1}" dt="2024-05-22T11:42:08.841" v="4" actId="26606"/>
        <pc:sldMkLst>
          <pc:docMk/>
          <pc:sldMk cId="630996416" sldId="260"/>
        </pc:sldMkLst>
        <pc:spChg chg="add">
          <ac:chgData name="Rebecca Parkinson" userId="2b4f9e57-f52e-4b04-be69-f40ea57a7c6c" providerId="ADAL" clId="{E53D0C38-C5D5-420D-B0B8-89AFE4814AC1}" dt="2024-05-22T11:42:08.841" v="4" actId="26606"/>
          <ac:spMkLst>
            <pc:docMk/>
            <pc:sldMk cId="630996416" sldId="260"/>
            <ac:spMk id="5127" creationId="{42A4FC2C-047E-45A5-965D-8E1E3BF09BC6}"/>
          </ac:spMkLst>
        </pc:spChg>
        <pc:picChg chg="mod">
          <ac:chgData name="Rebecca Parkinson" userId="2b4f9e57-f52e-4b04-be69-f40ea57a7c6c" providerId="ADAL" clId="{E53D0C38-C5D5-420D-B0B8-89AFE4814AC1}" dt="2024-05-22T11:42:08.841" v="4" actId="26606"/>
          <ac:picMkLst>
            <pc:docMk/>
            <pc:sldMk cId="630996416" sldId="260"/>
            <ac:picMk id="5122" creationId="{2D42ECE8-2F94-4981-CC0A-DD4E557CCD7D}"/>
          </ac:picMkLst>
        </pc:picChg>
      </pc:sldChg>
      <pc:sldChg chg="addSp delSp modSp mod">
        <pc:chgData name="Rebecca Parkinson" userId="2b4f9e57-f52e-4b04-be69-f40ea57a7c6c" providerId="ADAL" clId="{E53D0C38-C5D5-420D-B0B8-89AFE4814AC1}" dt="2024-05-22T11:42:12.737" v="5" actId="26606"/>
        <pc:sldMkLst>
          <pc:docMk/>
          <pc:sldMk cId="253266286" sldId="261"/>
        </pc:sldMkLst>
        <pc:spChg chg="del">
          <ac:chgData name="Rebecca Parkinson" userId="2b4f9e57-f52e-4b04-be69-f40ea57a7c6c" providerId="ADAL" clId="{E53D0C38-C5D5-420D-B0B8-89AFE4814AC1}" dt="2024-05-22T11:42:12.737" v="5" actId="26606"/>
          <ac:spMkLst>
            <pc:docMk/>
            <pc:sldMk cId="253266286" sldId="261"/>
            <ac:spMk id="6151" creationId="{42A4FC2C-047E-45A5-965D-8E1E3BF09BC6}"/>
          </ac:spMkLst>
        </pc:spChg>
        <pc:spChg chg="add">
          <ac:chgData name="Rebecca Parkinson" userId="2b4f9e57-f52e-4b04-be69-f40ea57a7c6c" providerId="ADAL" clId="{E53D0C38-C5D5-420D-B0B8-89AFE4814AC1}" dt="2024-05-22T11:42:12.737" v="5" actId="26606"/>
          <ac:spMkLst>
            <pc:docMk/>
            <pc:sldMk cId="253266286" sldId="261"/>
            <ac:spMk id="6156" creationId="{42A4FC2C-047E-45A5-965D-8E1E3BF09BC6}"/>
          </ac:spMkLst>
        </pc:spChg>
        <pc:picChg chg="mod">
          <ac:chgData name="Rebecca Parkinson" userId="2b4f9e57-f52e-4b04-be69-f40ea57a7c6c" providerId="ADAL" clId="{E53D0C38-C5D5-420D-B0B8-89AFE4814AC1}" dt="2024-05-22T11:42:12.737" v="5" actId="26606"/>
          <ac:picMkLst>
            <pc:docMk/>
            <pc:sldMk cId="253266286" sldId="261"/>
            <ac:picMk id="6146" creationId="{CD4C9548-29A4-2D30-7F34-3B9016202B46}"/>
          </ac:picMkLst>
        </pc:picChg>
      </pc:sldChg>
      <pc:sldChg chg="addSp modSp mod setBg">
        <pc:chgData name="Rebecca Parkinson" userId="2b4f9e57-f52e-4b04-be69-f40ea57a7c6c" providerId="ADAL" clId="{E53D0C38-C5D5-420D-B0B8-89AFE4814AC1}" dt="2024-05-22T11:42:22.912" v="6" actId="26606"/>
        <pc:sldMkLst>
          <pc:docMk/>
          <pc:sldMk cId="1304351124" sldId="262"/>
        </pc:sldMkLst>
        <pc:spChg chg="add">
          <ac:chgData name="Rebecca Parkinson" userId="2b4f9e57-f52e-4b04-be69-f40ea57a7c6c" providerId="ADAL" clId="{E53D0C38-C5D5-420D-B0B8-89AFE4814AC1}" dt="2024-05-22T11:42:22.912" v="6" actId="26606"/>
          <ac:spMkLst>
            <pc:docMk/>
            <pc:sldMk cId="1304351124" sldId="262"/>
            <ac:spMk id="7175" creationId="{42A4FC2C-047E-45A5-965D-8E1E3BF09BC6}"/>
          </ac:spMkLst>
        </pc:spChg>
        <pc:picChg chg="mod">
          <ac:chgData name="Rebecca Parkinson" userId="2b4f9e57-f52e-4b04-be69-f40ea57a7c6c" providerId="ADAL" clId="{E53D0C38-C5D5-420D-B0B8-89AFE4814AC1}" dt="2024-05-22T11:42:22.912" v="6" actId="26606"/>
          <ac:picMkLst>
            <pc:docMk/>
            <pc:sldMk cId="1304351124" sldId="262"/>
            <ac:picMk id="7170" creationId="{AA1B5519-2D1C-5860-003B-5B40C3A04CA4}"/>
          </ac:picMkLst>
        </pc:picChg>
      </pc:sldChg>
      <pc:sldChg chg="addSp delSp modSp new mod setBg">
        <pc:chgData name="Rebecca Parkinson" userId="2b4f9e57-f52e-4b04-be69-f40ea57a7c6c" providerId="ADAL" clId="{E53D0C38-C5D5-420D-B0B8-89AFE4814AC1}" dt="2024-05-22T11:46:42.209" v="16" actId="26606"/>
        <pc:sldMkLst>
          <pc:docMk/>
          <pc:sldMk cId="340391137" sldId="266"/>
        </pc:sldMkLst>
        <pc:spChg chg="add del">
          <ac:chgData name="Rebecca Parkinson" userId="2b4f9e57-f52e-4b04-be69-f40ea57a7c6c" providerId="ADAL" clId="{E53D0C38-C5D5-420D-B0B8-89AFE4814AC1}" dt="2024-05-22T11:46:07.315" v="13" actId="26606"/>
          <ac:spMkLst>
            <pc:docMk/>
            <pc:sldMk cId="340391137" sldId="266"/>
            <ac:spMk id="10253" creationId="{25B97239-2685-48C8-8104-1D4E4E383D82}"/>
          </ac:spMkLst>
        </pc:spChg>
        <pc:spChg chg="add del">
          <ac:chgData name="Rebecca Parkinson" userId="2b4f9e57-f52e-4b04-be69-f40ea57a7c6c" providerId="ADAL" clId="{E53D0C38-C5D5-420D-B0B8-89AFE4814AC1}" dt="2024-05-22T11:46:42.193" v="15" actId="26606"/>
          <ac:spMkLst>
            <pc:docMk/>
            <pc:sldMk cId="340391137" sldId="266"/>
            <ac:spMk id="10255" creationId="{BF494AE6-A88C-448B-B1B7-80259E6F4FE0}"/>
          </ac:spMkLst>
        </pc:spChg>
        <pc:picChg chg="add mod ord">
          <ac:chgData name="Rebecca Parkinson" userId="2b4f9e57-f52e-4b04-be69-f40ea57a7c6c" providerId="ADAL" clId="{E53D0C38-C5D5-420D-B0B8-89AFE4814AC1}" dt="2024-05-22T11:46:42.209" v="16" actId="26606"/>
          <ac:picMkLst>
            <pc:docMk/>
            <pc:sldMk cId="340391137" sldId="266"/>
            <ac:picMk id="10242" creationId="{44D265C6-4883-0697-DFF1-BC9941FD8579}"/>
          </ac:picMkLst>
        </pc:picChg>
        <pc:picChg chg="add mod ord">
          <ac:chgData name="Rebecca Parkinson" userId="2b4f9e57-f52e-4b04-be69-f40ea57a7c6c" providerId="ADAL" clId="{E53D0C38-C5D5-420D-B0B8-89AFE4814AC1}" dt="2024-05-22T11:46:42.209" v="16" actId="26606"/>
          <ac:picMkLst>
            <pc:docMk/>
            <pc:sldMk cId="340391137" sldId="266"/>
            <ac:picMk id="10244" creationId="{5CE2A0F0-F5E7-7FC1-DBE0-BD0161A2D3C7}"/>
          </ac:picMkLst>
        </pc:picChg>
        <pc:picChg chg="add mod ord">
          <ac:chgData name="Rebecca Parkinson" userId="2b4f9e57-f52e-4b04-be69-f40ea57a7c6c" providerId="ADAL" clId="{E53D0C38-C5D5-420D-B0B8-89AFE4814AC1}" dt="2024-05-22T11:46:42.209" v="16" actId="26606"/>
          <ac:picMkLst>
            <pc:docMk/>
            <pc:sldMk cId="340391137" sldId="266"/>
            <ac:picMk id="10246" creationId="{F171CD35-0FE4-EB25-7641-CAD8E7D0CEE0}"/>
          </ac:picMkLst>
        </pc:picChg>
        <pc:picChg chg="add mod">
          <ac:chgData name="Rebecca Parkinson" userId="2b4f9e57-f52e-4b04-be69-f40ea57a7c6c" providerId="ADAL" clId="{E53D0C38-C5D5-420D-B0B8-89AFE4814AC1}" dt="2024-05-22T11:46:42.209" v="16" actId="26606"/>
          <ac:picMkLst>
            <pc:docMk/>
            <pc:sldMk cId="340391137" sldId="266"/>
            <ac:picMk id="10248" creationId="{6E418766-55AB-7745-5BD1-D78E4F212ED4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DA4EB3-2A54-8E89-9CE2-2F48D14203F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DA1648F-C362-54C0-9BA3-04AA788402B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A8D9A8-EFD5-0CBB-6910-BFDE33FB24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8D9419-8515-4325-A4AF-2F0E6A8B5A84}" type="datetimeFigureOut">
              <a:rPr lang="en-GB" smtClean="0"/>
              <a:t>22/05/2024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583CF5-CC6F-BD04-375B-5A9FDE2E28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37001E-4CE7-200F-F303-72B75EF8DC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18AD27-5A54-4E31-B024-7AEDEAA174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384531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C1E795-FA28-0A13-DBDE-F6E1CEA193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237CD1-F53D-6BAD-7A5A-228396212A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ACBC8F2-F55C-91D0-E065-8E83B685F3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8D9419-8515-4325-A4AF-2F0E6A8B5A84}" type="datetimeFigureOut">
              <a:rPr lang="en-GB" smtClean="0"/>
              <a:t>22/05/2024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C22704-B32D-BA59-1964-65FDBD25CC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047F93-1CCF-660D-9024-D9E833879D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18AD27-5A54-4E31-B024-7AEDEAA174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003146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10C374-9E65-B44B-EEE9-BD7A3A4139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270EE68-5938-2B34-BE68-E2ACA28E33D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EA5617-DD27-D333-E11F-BADE1BACC8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8D9419-8515-4325-A4AF-2F0E6A8B5A84}" type="datetimeFigureOut">
              <a:rPr lang="en-GB" smtClean="0"/>
              <a:t>22/05/2024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C17905-BE7D-CF5A-8027-CFEDA1AF4C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2BC5603-6E99-AABA-4052-E762F6E2E4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18AD27-5A54-4E31-B024-7AEDEAA174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256506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9623CD-8F21-2774-69D3-531196D411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08E18A-B48C-953D-7785-55DA7477339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F95EABC-8C2D-2BB8-27C4-B88E7E80CDE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5CA6ED7-2590-5B48-0130-389E1E6166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8D9419-8515-4325-A4AF-2F0E6A8B5A84}" type="datetimeFigureOut">
              <a:rPr lang="en-GB" smtClean="0"/>
              <a:t>22/05/2024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34C5828-B949-739D-087D-DFEBEF0C49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B70EFA4-0C16-6F94-AC67-BBAD577611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18AD27-5A54-4E31-B024-7AEDEAA174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804644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12EDAE-5A35-3167-6CAA-11E293EE61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DAE7C57-AD06-0857-8780-E58B76CFC4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2C6EF55-F44C-B804-59B2-0EC69FE6CAB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7AC656C-9B15-28BB-564E-1F5CB821E91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972BF71-3D43-F602-4854-9E2165087C9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7874F5D-2C40-1B6C-E120-BED8536F16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8D9419-8515-4325-A4AF-2F0E6A8B5A84}" type="datetimeFigureOut">
              <a:rPr lang="en-GB" smtClean="0"/>
              <a:t>22/05/2024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9182A28-68A3-7C67-9BB4-2A409BA0E1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ADB2A81-C7ED-32B1-BFDD-7E426FBDCA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18AD27-5A54-4E31-B024-7AEDEAA174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225833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22B0CC-C9C6-0309-3199-441621E338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7853060-D6CD-4BCF-09F3-1CD0AFEC21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8D9419-8515-4325-A4AF-2F0E6A8B5A84}" type="datetimeFigureOut">
              <a:rPr lang="en-GB" smtClean="0"/>
              <a:t>22/05/2024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A3C6E9F-E7D4-14FA-C086-2F95C3D175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5C2C096-1AAB-999A-1786-BFD2031517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18AD27-5A54-4E31-B024-7AEDEAA174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713342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5995A68-A314-21B8-EFDC-C7071CCD9D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8D9419-8515-4325-A4AF-2F0E6A8B5A84}" type="datetimeFigureOut">
              <a:rPr lang="en-GB" smtClean="0"/>
              <a:t>22/05/2024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FC91234-9DE7-C733-BEAE-F6C53D863D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6E5108D-BFDF-8D89-4FD3-AA4AF1F74C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18AD27-5A54-4E31-B024-7AEDEAA174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948633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9917B6-970B-250D-EC40-1646FBD1B0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FC55A5-2B9B-FA77-023D-713B73D1F7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2F62EB3-A76B-3584-B658-94FEEF875AB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FC6F70-B0CC-196D-B50D-16B575B45D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8D9419-8515-4325-A4AF-2F0E6A8B5A84}" type="datetimeFigureOut">
              <a:rPr lang="en-GB" smtClean="0"/>
              <a:t>22/05/2024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EE73207-BE6F-1CD9-89AC-A500D7EC9B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C868AB8-979C-DE74-C1D3-A70B8E797E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18AD27-5A54-4E31-B024-7AEDEAA174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884357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566AAE-D6F6-748D-7531-993C4FD851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E50DE28-6E8B-7A23-DC90-4328FA47C84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46AE359-EDED-F9EB-3F46-17BFA0FC53D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9D1F360-EBC6-7BAF-8F1B-FFDCBE5855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8D9419-8515-4325-A4AF-2F0E6A8B5A84}" type="datetimeFigureOut">
              <a:rPr lang="en-GB" smtClean="0"/>
              <a:t>22/05/2024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6982AB2-F1AF-1382-7E80-CBDB125461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BA524CE-5414-07D0-183D-80826A8404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18AD27-5A54-4E31-B024-7AEDEAA174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07568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975EB5-A139-0253-162D-CC162B90C6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0690EF3-F56A-7FDD-969E-29ECBEEBCEF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18A587A-4AD1-3B74-8881-C07855D64A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8D9419-8515-4325-A4AF-2F0E6A8B5A84}" type="datetimeFigureOut">
              <a:rPr lang="en-GB" smtClean="0"/>
              <a:t>22/05/2024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F449F2-6C0E-3A69-1591-39A265D449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24BF4C-9046-B5F1-90A7-B8EC0509AC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18AD27-5A54-4E31-B024-7AEDEAA174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034317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B1585B9-98F4-5DD0-17F1-CB72BCD3F2B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CF03DAD-4BF0-C2D6-785C-ED09796F132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8CF03EC-9DE6-FC8A-FB37-3543C6B7E0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8D9419-8515-4325-A4AF-2F0E6A8B5A84}" type="datetimeFigureOut">
              <a:rPr lang="en-GB" smtClean="0"/>
              <a:t>22/05/2024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72747C-5F66-F976-4EED-6577D72A8C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A47D566-E1C9-32BA-DB7A-E00110AC94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18AD27-5A54-4E31-B024-7AEDEAA174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369405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FD97F8E-C65C-3F00-F882-C67CB28AA7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E60F62B-1567-A64D-7CC3-2A5889BAB1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61B90FF-5D09-22B3-B68E-289DE22A4A2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8D9419-8515-4325-A4AF-2F0E6A8B5A84}" type="datetimeFigureOut">
              <a:rPr lang="en-GB" smtClean="0"/>
              <a:t>22/05/2024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025156-0E92-AD78-F693-19B61633309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EF0CED-0ED2-F416-E7AD-ACE800AC9C0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18AD27-5A54-4E31-B024-7AEDEAA174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27449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3" name="Rectangle 1030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1026" name="Picture 2" descr="The Common Daisy (Bellis perennis) - The Daily Gardener">
            <a:extLst>
              <a:ext uri="{FF2B5EF4-FFF2-40B4-BE49-F238E27FC236}">
                <a16:creationId xmlns:a16="http://schemas.microsoft.com/office/drawing/2014/main" id="{6C7586C0-5D59-87C2-7703-2EF1E7D54DF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711" r="1" b="15089"/>
          <a:stretch/>
        </p:blipFill>
        <p:spPr bwMode="auto">
          <a:xfrm>
            <a:off x="196850" y="173518"/>
            <a:ext cx="11798300" cy="65127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62273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9" name="Rectangle 3078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074" name="Picture 2" descr="Creeping buttercup / RHS Gardening">
            <a:extLst>
              <a:ext uri="{FF2B5EF4-FFF2-40B4-BE49-F238E27FC236}">
                <a16:creationId xmlns:a16="http://schemas.microsoft.com/office/drawing/2014/main" id="{37BAB478-666B-2DD0-1082-53F4587BF6F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141" b="37620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494786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3" name="Rectangle 4102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098" name="Picture 2" descr="How to Treat Dandelions in Your Yard">
            <a:extLst>
              <a:ext uri="{FF2B5EF4-FFF2-40B4-BE49-F238E27FC236}">
                <a16:creationId xmlns:a16="http://schemas.microsoft.com/office/drawing/2014/main" id="{7F343FA8-CDED-BBE3-ACF1-162D22B99FE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434" r="1" b="9245"/>
          <a:stretch/>
        </p:blipFill>
        <p:spPr bwMode="auto">
          <a:xfrm>
            <a:off x="196850" y="173518"/>
            <a:ext cx="11798300" cy="65127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51002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7" name="Rectangle 512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122" name="Picture 2" descr="Pick Purple Clover For Its Many Health Benefits - Hobby Farms">
            <a:extLst>
              <a:ext uri="{FF2B5EF4-FFF2-40B4-BE49-F238E27FC236}">
                <a16:creationId xmlns:a16="http://schemas.microsoft.com/office/drawing/2014/main" id="{2D42ECE8-2F94-4981-CC0A-DD4E557CCD7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" b="4415"/>
          <a:stretch/>
        </p:blipFill>
        <p:spPr bwMode="auto">
          <a:xfrm>
            <a:off x="196850" y="173518"/>
            <a:ext cx="11798300" cy="65127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309964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6" name="Rectangle 6155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6146" name="Picture 2" descr="How to Plant, Grow, and Care for Poppies">
            <a:extLst>
              <a:ext uri="{FF2B5EF4-FFF2-40B4-BE49-F238E27FC236}">
                <a16:creationId xmlns:a16="http://schemas.microsoft.com/office/drawing/2014/main" id="{CD4C9548-29A4-2D30-7F34-3B9016202B4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" b="540"/>
          <a:stretch/>
        </p:blipFill>
        <p:spPr bwMode="auto">
          <a:xfrm>
            <a:off x="196850" y="173518"/>
            <a:ext cx="11798300" cy="65127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32662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5" name="Rectangle 7174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7170" name="Picture 2" descr="Foxglove | Description, Poison, Uses, &amp; Digitalis | Britannica">
            <a:extLst>
              <a:ext uri="{FF2B5EF4-FFF2-40B4-BE49-F238E27FC236}">
                <a16:creationId xmlns:a16="http://schemas.microsoft.com/office/drawing/2014/main" id="{AA1B5519-2D1C-5860-003B-5B40C3A04CA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985" r="1" b="8007"/>
          <a:stretch/>
        </p:blipFill>
        <p:spPr bwMode="auto">
          <a:xfrm>
            <a:off x="196850" y="173518"/>
            <a:ext cx="11798300" cy="65127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043511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199" name="Rectangle 8198">
            <a:extLst>
              <a:ext uri="{FF2B5EF4-FFF2-40B4-BE49-F238E27FC236}">
                <a16:creationId xmlns:a16="http://schemas.microsoft.com/office/drawing/2014/main" id="{E722B2DD-E14D-4972-9D98-5D6E61B1B2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8201" name="Rectangle 8200">
            <a:extLst>
              <a:ext uri="{FF2B5EF4-FFF2-40B4-BE49-F238E27FC236}">
                <a16:creationId xmlns:a16="http://schemas.microsoft.com/office/drawing/2014/main" id="{0CFB124C-4B0C-4A81-8633-17257B1516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882006" y="569844"/>
            <a:ext cx="8427988" cy="5649981"/>
          </a:xfrm>
          <a:prstGeom prst="rect">
            <a:avLst/>
          </a:prstGeom>
          <a:ln>
            <a:noFill/>
          </a:ln>
          <a:effectLst>
            <a:outerShdw blurRad="317500" dist="317500" dir="7140000" sx="95000" sy="95000" algn="t" rotWithShape="0">
              <a:srgbClr val="000000">
                <a:alpha val="2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194" name="Picture 2" descr="Cow parsley - Seedball">
            <a:extLst>
              <a:ext uri="{FF2B5EF4-FFF2-40B4-BE49-F238E27FC236}">
                <a16:creationId xmlns:a16="http://schemas.microsoft.com/office/drawing/2014/main" id="{135CC9F4-9A76-6609-4C71-10B8AD07D14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375" r="2" b="18768"/>
          <a:stretch/>
        </p:blipFill>
        <p:spPr bwMode="auto">
          <a:xfrm>
            <a:off x="1882006" y="569843"/>
            <a:ext cx="8450714" cy="56499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808962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Cornflower (Centaurea cyanus) growing in a traditional hay meadow at College Lake nature reserve, Buckinghamshire. june.">
            <a:extLst>
              <a:ext uri="{FF2B5EF4-FFF2-40B4-BE49-F238E27FC236}">
                <a16:creationId xmlns:a16="http://schemas.microsoft.com/office/drawing/2014/main" id="{5FAA4653-0AAA-CC0D-1CBA-8C9E913741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7938" y="0"/>
            <a:ext cx="455453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681163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2" name="Rectangle 2071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066" name="Picture 18" descr="When to cut back a wildflower garden UK iCANLAWN.COM">
            <a:extLst>
              <a:ext uri="{FF2B5EF4-FFF2-40B4-BE49-F238E27FC236}">
                <a16:creationId xmlns:a16="http://schemas.microsoft.com/office/drawing/2014/main" id="{533BAF16-3CCA-4C6B-B160-0ED86C72B2C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746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115149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4" name="Picture 4" descr="Bees And A Butterfly Pollinating A Blue Flower ">
            <a:extLst>
              <a:ext uri="{FF2B5EF4-FFF2-40B4-BE49-F238E27FC236}">
                <a16:creationId xmlns:a16="http://schemas.microsoft.com/office/drawing/2014/main" id="{5CE2A0F0-F5E7-7FC1-DBE0-BD0161A2D3C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510" r="3" b="11415"/>
          <a:stretch/>
        </p:blipFill>
        <p:spPr bwMode="auto">
          <a:xfrm>
            <a:off x="4493436" y="243"/>
            <a:ext cx="7698564" cy="3346705"/>
          </a:xfrm>
          <a:custGeom>
            <a:avLst/>
            <a:gdLst/>
            <a:ahLst/>
            <a:cxnLst/>
            <a:rect l="l" t="t" r="r" b="b"/>
            <a:pathLst>
              <a:path w="7698564" h="3346705">
                <a:moveTo>
                  <a:pt x="1549963" y="0"/>
                </a:moveTo>
                <a:lnTo>
                  <a:pt x="1555540" y="0"/>
                </a:lnTo>
                <a:lnTo>
                  <a:pt x="2621768" y="0"/>
                </a:lnTo>
                <a:lnTo>
                  <a:pt x="6451640" y="0"/>
                </a:lnTo>
                <a:lnTo>
                  <a:pt x="6451640" y="479"/>
                </a:lnTo>
                <a:lnTo>
                  <a:pt x="7698564" y="479"/>
                </a:lnTo>
                <a:lnTo>
                  <a:pt x="7698564" y="3346705"/>
                </a:lnTo>
                <a:lnTo>
                  <a:pt x="0" y="3346705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8" name="Picture 8" descr="Orange And White Butterflies In A Wildflower Meadow ">
            <a:extLst>
              <a:ext uri="{FF2B5EF4-FFF2-40B4-BE49-F238E27FC236}">
                <a16:creationId xmlns:a16="http://schemas.microsoft.com/office/drawing/2014/main" id="{6E418766-55AB-7745-5BD1-D78E4F212ED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136" r="-3" b="-3"/>
          <a:stretch/>
        </p:blipFill>
        <p:spPr bwMode="auto">
          <a:xfrm>
            <a:off x="20" y="10"/>
            <a:ext cx="5859777" cy="3346695"/>
          </a:xfrm>
          <a:custGeom>
            <a:avLst/>
            <a:gdLst/>
            <a:ahLst/>
            <a:cxnLst/>
            <a:rect l="l" t="t" r="r" b="b"/>
            <a:pathLst>
              <a:path w="5859797" h="3346705">
                <a:moveTo>
                  <a:pt x="0" y="0"/>
                </a:moveTo>
                <a:lnTo>
                  <a:pt x="5859797" y="0"/>
                </a:lnTo>
                <a:lnTo>
                  <a:pt x="4309834" y="3346705"/>
                </a:lnTo>
                <a:lnTo>
                  <a:pt x="4304257" y="3346705"/>
                </a:lnTo>
                <a:lnTo>
                  <a:pt x="3238029" y="3346705"/>
                </a:lnTo>
                <a:lnTo>
                  <a:pt x="0" y="3346705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2" name="Picture 2" descr="A Bee On A Bluebell">
            <a:extLst>
              <a:ext uri="{FF2B5EF4-FFF2-40B4-BE49-F238E27FC236}">
                <a16:creationId xmlns:a16="http://schemas.microsoft.com/office/drawing/2014/main" id="{44D265C6-4883-0697-DFF1-BC9941FD857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7" b="12719"/>
          <a:stretch/>
        </p:blipFill>
        <p:spPr bwMode="auto">
          <a:xfrm>
            <a:off x="6350089" y="3511295"/>
            <a:ext cx="5841911" cy="3346705"/>
          </a:xfrm>
          <a:custGeom>
            <a:avLst/>
            <a:gdLst/>
            <a:ahLst/>
            <a:cxnLst/>
            <a:rect l="l" t="t" r="r" b="b"/>
            <a:pathLst>
              <a:path w="5841911" h="3346705">
                <a:moveTo>
                  <a:pt x="1549963" y="0"/>
                </a:moveTo>
                <a:lnTo>
                  <a:pt x="1555540" y="0"/>
                </a:lnTo>
                <a:lnTo>
                  <a:pt x="2621768" y="0"/>
                </a:lnTo>
                <a:lnTo>
                  <a:pt x="5841911" y="0"/>
                </a:lnTo>
                <a:lnTo>
                  <a:pt x="5841911" y="3346705"/>
                </a:lnTo>
                <a:lnTo>
                  <a:pt x="0" y="3346705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6" name="Picture 6" descr="A Honeybee On Apple Blossom ">
            <a:extLst>
              <a:ext uri="{FF2B5EF4-FFF2-40B4-BE49-F238E27FC236}">
                <a16:creationId xmlns:a16="http://schemas.microsoft.com/office/drawing/2014/main" id="{F171CD35-0FE4-EB25-7641-CAD8E7D0CEE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950" r="3" b="11974"/>
          <a:stretch/>
        </p:blipFill>
        <p:spPr bwMode="auto">
          <a:xfrm>
            <a:off x="20" y="3511295"/>
            <a:ext cx="7698544" cy="3346705"/>
          </a:xfrm>
          <a:custGeom>
            <a:avLst/>
            <a:gdLst/>
            <a:ahLst/>
            <a:cxnLst/>
            <a:rect l="l" t="t" r="r" b="b"/>
            <a:pathLst>
              <a:path w="7698564" h="3346705">
                <a:moveTo>
                  <a:pt x="0" y="0"/>
                </a:moveTo>
                <a:lnTo>
                  <a:pt x="7698564" y="0"/>
                </a:lnTo>
                <a:lnTo>
                  <a:pt x="6148601" y="3346705"/>
                </a:lnTo>
                <a:lnTo>
                  <a:pt x="6143024" y="3346705"/>
                </a:lnTo>
                <a:lnTo>
                  <a:pt x="5076796" y="3346705"/>
                </a:lnTo>
                <a:lnTo>
                  <a:pt x="1246924" y="3346705"/>
                </a:lnTo>
                <a:lnTo>
                  <a:pt x="1246924" y="3346226"/>
                </a:lnTo>
                <a:lnTo>
                  <a:pt x="0" y="3346226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039113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157</TotalTime>
  <Words>0</Words>
  <Application>Microsoft Office PowerPoint</Application>
  <PresentationFormat>Widescreen</PresentationFormat>
  <Paragraphs>0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Rebecca Parkinson</dc:creator>
  <cp:lastModifiedBy>Rebecca Parkinson</cp:lastModifiedBy>
  <cp:revision>1</cp:revision>
  <dcterms:created xsi:type="dcterms:W3CDTF">2024-05-22T09:09:11Z</dcterms:created>
  <dcterms:modified xsi:type="dcterms:W3CDTF">2024-05-22T11:46:50Z</dcterms:modified>
</cp:coreProperties>
</file>