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2172" y="-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9A212-CAF4-41D9-ADE5-44E1B34AB8AC}" type="datetimeFigureOut">
              <a:rPr lang="en-GB" smtClean="0"/>
              <a:pPr/>
              <a:t>04/11/2016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817F8-B494-44EF-AC0C-572FB817B6B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9A212-CAF4-41D9-ADE5-44E1B34AB8AC}" type="datetimeFigureOut">
              <a:rPr lang="en-GB" smtClean="0"/>
              <a:pPr/>
              <a:t>04/11/2016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817F8-B494-44EF-AC0C-572FB817B6B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9A212-CAF4-41D9-ADE5-44E1B34AB8AC}" type="datetimeFigureOut">
              <a:rPr lang="en-GB" smtClean="0"/>
              <a:pPr/>
              <a:t>04/11/2016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817F8-B494-44EF-AC0C-572FB817B6B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9A212-CAF4-41D9-ADE5-44E1B34AB8AC}" type="datetimeFigureOut">
              <a:rPr lang="en-GB" smtClean="0"/>
              <a:pPr/>
              <a:t>04/11/2016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817F8-B494-44EF-AC0C-572FB817B6B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9A212-CAF4-41D9-ADE5-44E1B34AB8AC}" type="datetimeFigureOut">
              <a:rPr lang="en-GB" smtClean="0"/>
              <a:pPr/>
              <a:t>04/11/2016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817F8-B494-44EF-AC0C-572FB817B6B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9A212-CAF4-41D9-ADE5-44E1B34AB8AC}" type="datetimeFigureOut">
              <a:rPr lang="en-GB" smtClean="0"/>
              <a:pPr/>
              <a:t>04/11/2016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817F8-B494-44EF-AC0C-572FB817B6B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9A212-CAF4-41D9-ADE5-44E1B34AB8AC}" type="datetimeFigureOut">
              <a:rPr lang="en-GB" smtClean="0"/>
              <a:pPr/>
              <a:t>04/11/2016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817F8-B494-44EF-AC0C-572FB817B6B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9A212-CAF4-41D9-ADE5-44E1B34AB8AC}" type="datetimeFigureOut">
              <a:rPr lang="en-GB" smtClean="0"/>
              <a:pPr/>
              <a:t>04/11/2016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817F8-B494-44EF-AC0C-572FB817B6B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9A212-CAF4-41D9-ADE5-44E1B34AB8AC}" type="datetimeFigureOut">
              <a:rPr lang="en-GB" smtClean="0"/>
              <a:pPr/>
              <a:t>04/11/2016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817F8-B494-44EF-AC0C-572FB817B6B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9A212-CAF4-41D9-ADE5-44E1B34AB8AC}" type="datetimeFigureOut">
              <a:rPr lang="en-GB" smtClean="0"/>
              <a:pPr/>
              <a:t>04/11/2016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817F8-B494-44EF-AC0C-572FB817B6B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9A212-CAF4-41D9-ADE5-44E1B34AB8AC}" type="datetimeFigureOut">
              <a:rPr lang="en-GB" smtClean="0"/>
              <a:pPr/>
              <a:t>04/11/2016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817F8-B494-44EF-AC0C-572FB817B6B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D9A212-CAF4-41D9-ADE5-44E1B34AB8AC}" type="datetimeFigureOut">
              <a:rPr lang="en-GB" smtClean="0"/>
              <a:pPr/>
              <a:t>04/11/2016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817F8-B494-44EF-AC0C-572FB817B6B1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9600" dirty="0" smtClean="0"/>
              <a:t>Unique!</a:t>
            </a:r>
            <a:endParaRPr lang="en-GB" sz="9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Did you know?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/>
              <a:t>It takes 43 muscles to </a:t>
            </a:r>
            <a:r>
              <a:rPr lang="en-GB" sz="2800" dirty="0" smtClean="0"/>
              <a:t>frown . . .</a:t>
            </a:r>
          </a:p>
          <a:p>
            <a:r>
              <a:rPr lang="en-GB" sz="2800" dirty="0" smtClean="0"/>
              <a:t>. . . but it only takes 17 </a:t>
            </a:r>
            <a:r>
              <a:rPr lang="en-GB" sz="2800" dirty="0"/>
              <a:t>muscles to smile (so smile</a:t>
            </a:r>
            <a:r>
              <a:rPr lang="en-GB" sz="2800" dirty="0" smtClean="0"/>
              <a:t>!).</a:t>
            </a:r>
          </a:p>
          <a:p>
            <a:r>
              <a:rPr lang="en-GB" sz="2800" dirty="0" smtClean="0"/>
              <a:t>On </a:t>
            </a:r>
            <a:r>
              <a:rPr lang="en-GB" sz="2800" dirty="0"/>
              <a:t>average, we blink around 25 times per </a:t>
            </a:r>
            <a:r>
              <a:rPr lang="en-GB" sz="2800" dirty="0" smtClean="0"/>
              <a:t>minute.</a:t>
            </a:r>
          </a:p>
          <a:p>
            <a:r>
              <a:rPr lang="en-GB" sz="2800" dirty="0" smtClean="0"/>
              <a:t>Your </a:t>
            </a:r>
            <a:r>
              <a:rPr lang="en-GB" sz="2800" dirty="0"/>
              <a:t>left lung is smaller than your right </a:t>
            </a:r>
            <a:r>
              <a:rPr lang="en-GB" sz="2800" dirty="0" smtClean="0"/>
              <a:t>lung </a:t>
            </a:r>
            <a:r>
              <a:rPr lang="en-GB" sz="2800" dirty="0"/>
              <a:t>so </a:t>
            </a:r>
            <a:r>
              <a:rPr lang="en-GB" sz="2800" dirty="0" smtClean="0"/>
              <a:t>that it can fit </a:t>
            </a:r>
            <a:r>
              <a:rPr lang="en-GB" sz="2800" dirty="0"/>
              <a:t>in with your </a:t>
            </a:r>
            <a:r>
              <a:rPr lang="en-GB" sz="2800" dirty="0" smtClean="0"/>
              <a:t>heart.</a:t>
            </a:r>
          </a:p>
          <a:p>
            <a:r>
              <a:rPr lang="en-GB" sz="2800" dirty="0" smtClean="0"/>
              <a:t>Around </a:t>
            </a:r>
            <a:r>
              <a:rPr lang="en-GB" sz="2800" dirty="0"/>
              <a:t>50,000 cells will have died and been replaced by the time I finish this </a:t>
            </a:r>
            <a:r>
              <a:rPr lang="en-GB" sz="2800" dirty="0" smtClean="0"/>
              <a:t>sentence.</a:t>
            </a:r>
          </a:p>
          <a:p>
            <a:r>
              <a:rPr lang="en-GB" sz="2800" dirty="0" smtClean="0"/>
              <a:t>In a square of skin </a:t>
            </a:r>
            <a:r>
              <a:rPr lang="en-GB" sz="2800" dirty="0"/>
              <a:t>measuring </a:t>
            </a:r>
            <a:r>
              <a:rPr lang="en-GB" sz="2800" dirty="0" smtClean="0"/>
              <a:t>2.5 cm</a:t>
            </a:r>
            <a:r>
              <a:rPr lang="en-GB" sz="2800" baseline="30000" dirty="0" smtClean="0"/>
              <a:t>2</a:t>
            </a:r>
            <a:r>
              <a:rPr lang="en-GB" sz="2800" dirty="0" smtClean="0"/>
              <a:t>, </a:t>
            </a:r>
            <a:r>
              <a:rPr lang="en-GB" sz="2800" dirty="0"/>
              <a:t>you have 1,300 nerve cells, 3 million normal </a:t>
            </a:r>
            <a:r>
              <a:rPr lang="en-GB" sz="2800" dirty="0" smtClean="0"/>
              <a:t>cells </a:t>
            </a:r>
            <a:r>
              <a:rPr lang="en-GB" sz="2800" dirty="0"/>
              <a:t>and 100 sweat </a:t>
            </a:r>
            <a:r>
              <a:rPr lang="en-GB" sz="2800" dirty="0" smtClean="0"/>
              <a:t>glands.</a:t>
            </a:r>
            <a:endParaRPr lang="en-GB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average body has enough . . 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 smtClean="0">
                <a:solidFill>
                  <a:srgbClr val="FF0000"/>
                </a:solidFill>
              </a:rPr>
              <a:t>Sulphur</a:t>
            </a:r>
            <a:r>
              <a:rPr lang="en-GB" sz="3600" dirty="0" smtClean="0"/>
              <a:t> </a:t>
            </a:r>
            <a:r>
              <a:rPr lang="en-GB" sz="3600" dirty="0"/>
              <a:t>to </a:t>
            </a:r>
            <a:r>
              <a:rPr lang="en-GB" sz="3600" dirty="0" smtClean="0"/>
              <a:t>kill all the </a:t>
            </a:r>
            <a:r>
              <a:rPr lang="en-GB" sz="3600" dirty="0"/>
              <a:t>fleas on </a:t>
            </a:r>
            <a:r>
              <a:rPr lang="en-GB" sz="3600" dirty="0" smtClean="0"/>
              <a:t>an average dog.</a:t>
            </a:r>
          </a:p>
          <a:p>
            <a:r>
              <a:rPr lang="en-GB" sz="3600" dirty="0" smtClean="0">
                <a:solidFill>
                  <a:srgbClr val="FF0000"/>
                </a:solidFill>
              </a:rPr>
              <a:t>Carbon</a:t>
            </a:r>
            <a:r>
              <a:rPr lang="en-GB" sz="3600" dirty="0" smtClean="0"/>
              <a:t> </a:t>
            </a:r>
            <a:r>
              <a:rPr lang="en-GB" sz="3600" dirty="0"/>
              <a:t>to make 900 </a:t>
            </a:r>
            <a:r>
              <a:rPr lang="en-GB" sz="3600" dirty="0" smtClean="0"/>
              <a:t>pencils.</a:t>
            </a:r>
          </a:p>
          <a:p>
            <a:r>
              <a:rPr lang="en-GB" sz="3600" dirty="0" smtClean="0">
                <a:solidFill>
                  <a:srgbClr val="FF0000"/>
                </a:solidFill>
              </a:rPr>
              <a:t>Potassium </a:t>
            </a:r>
            <a:r>
              <a:rPr lang="en-GB" sz="3600" dirty="0"/>
              <a:t>to fire a toy </a:t>
            </a:r>
            <a:r>
              <a:rPr lang="en-GB" sz="3600" dirty="0" smtClean="0"/>
              <a:t>cannon.</a:t>
            </a:r>
          </a:p>
          <a:p>
            <a:r>
              <a:rPr lang="en-GB" sz="3600" dirty="0" smtClean="0">
                <a:solidFill>
                  <a:srgbClr val="FF0000"/>
                </a:solidFill>
              </a:rPr>
              <a:t>Fat</a:t>
            </a:r>
            <a:r>
              <a:rPr lang="en-GB" sz="3600" dirty="0" smtClean="0"/>
              <a:t> </a:t>
            </a:r>
            <a:r>
              <a:rPr lang="en-GB" sz="3600" dirty="0"/>
              <a:t>to make </a:t>
            </a:r>
            <a:r>
              <a:rPr lang="en-GB" sz="3600" dirty="0" smtClean="0"/>
              <a:t>seven </a:t>
            </a:r>
            <a:r>
              <a:rPr lang="en-GB" sz="3600" dirty="0"/>
              <a:t>bars of </a:t>
            </a:r>
            <a:r>
              <a:rPr lang="en-GB" sz="3600" dirty="0" smtClean="0"/>
              <a:t>soap.</a:t>
            </a:r>
          </a:p>
          <a:p>
            <a:r>
              <a:rPr lang="en-GB" sz="3600" dirty="0" smtClean="0">
                <a:solidFill>
                  <a:srgbClr val="FF0000"/>
                </a:solidFill>
              </a:rPr>
              <a:t>Phosphorus </a:t>
            </a:r>
            <a:r>
              <a:rPr lang="en-GB" sz="3600" dirty="0"/>
              <a:t>to make 2,200 match heads.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Did you know?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4000" dirty="0" smtClean="0">
                <a:solidFill>
                  <a:srgbClr val="0070C0"/>
                </a:solidFill>
              </a:rPr>
              <a:t>We burn 26 calories in a one-minute kiss!</a:t>
            </a:r>
          </a:p>
          <a:p>
            <a:r>
              <a:rPr lang="en-GB" sz="4000" dirty="0" smtClean="0">
                <a:solidFill>
                  <a:srgbClr val="0070C0"/>
                </a:solidFill>
              </a:rPr>
              <a:t>Every person has a unique fingerprint.</a:t>
            </a:r>
          </a:p>
          <a:p>
            <a:r>
              <a:rPr lang="en-GB" sz="4000" dirty="0" smtClean="0">
                <a:solidFill>
                  <a:srgbClr val="0070C0"/>
                </a:solidFill>
              </a:rPr>
              <a:t>Every person has a unique tongue print.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176</Words>
  <Application>Microsoft Office PowerPoint</Application>
  <PresentationFormat>On-screen Show (4:3)</PresentationFormat>
  <Paragraphs>18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Unique!</vt:lpstr>
      <vt:lpstr>Did you know?</vt:lpstr>
      <vt:lpstr>The average body has enough . . .</vt:lpstr>
      <vt:lpstr>Did you know?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Unique!</dc:title>
  <dc:creator>Owner</dc:creator>
  <cp:lastModifiedBy>Owner</cp:lastModifiedBy>
  <cp:revision>3</cp:revision>
  <dcterms:created xsi:type="dcterms:W3CDTF">2016-10-20T10:35:18Z</dcterms:created>
  <dcterms:modified xsi:type="dcterms:W3CDTF">2016-11-04T10:32:39Z</dcterms:modified>
</cp:coreProperties>
</file>